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9"/>
  </p:notesMasterIdLst>
  <p:sldIdLst>
    <p:sldId id="277" r:id="rId2"/>
    <p:sldId id="289" r:id="rId3"/>
    <p:sldId id="257" r:id="rId4"/>
    <p:sldId id="258" r:id="rId5"/>
    <p:sldId id="259" r:id="rId6"/>
    <p:sldId id="260" r:id="rId7"/>
    <p:sldId id="278" r:id="rId8"/>
    <p:sldId id="261" r:id="rId9"/>
    <p:sldId id="279" r:id="rId10"/>
    <p:sldId id="280" r:id="rId11"/>
    <p:sldId id="281" r:id="rId12"/>
    <p:sldId id="282" r:id="rId13"/>
    <p:sldId id="283" r:id="rId14"/>
    <p:sldId id="284" r:id="rId15"/>
    <p:sldId id="267" r:id="rId16"/>
    <p:sldId id="268" r:id="rId17"/>
    <p:sldId id="269" r:id="rId18"/>
    <p:sldId id="270" r:id="rId19"/>
    <p:sldId id="271" r:id="rId20"/>
    <p:sldId id="272" r:id="rId21"/>
    <p:sldId id="273" r:id="rId22"/>
    <p:sldId id="285" r:id="rId23"/>
    <p:sldId id="288" r:id="rId24"/>
    <p:sldId id="274" r:id="rId25"/>
    <p:sldId id="275" r:id="rId26"/>
    <p:sldId id="290" r:id="rId27"/>
    <p:sldId id="28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13" autoAdjust="0"/>
    <p:restoredTop sz="94660"/>
  </p:normalViewPr>
  <p:slideViewPr>
    <p:cSldViewPr snapToGrid="0" snapToObjects="1">
      <p:cViewPr varScale="1">
        <p:scale>
          <a:sx n="63" d="100"/>
          <a:sy n="63" d="100"/>
        </p:scale>
        <p:origin x="57" y="579"/>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akya Dhiman" userId="52d326b9590f18fd" providerId="LiveId" clId="{7E1B5544-04EC-44B0-866F-08AF31E74D7C}"/>
    <pc:docChg chg="undo custSel addSld delSld modSld sldOrd modMainMaster modNotesMaster">
      <pc:chgData name="Chanakya Dhiman" userId="52d326b9590f18fd" providerId="LiveId" clId="{7E1B5544-04EC-44B0-866F-08AF31E74D7C}" dt="2026-02-02T09:29:08.129" v="2221" actId="20577"/>
      <pc:docMkLst>
        <pc:docMk/>
      </pc:docMkLst>
      <pc:sldChg chg="addSp modSp mod modTransition modAnim">
        <pc:chgData name="Chanakya Dhiman" userId="52d326b9590f18fd" providerId="LiveId" clId="{7E1B5544-04EC-44B0-866F-08AF31E74D7C}" dt="2026-02-02T09:29:08.129" v="2221" actId="20577"/>
        <pc:sldMkLst>
          <pc:docMk/>
          <pc:sldMk cId="0" sldId="257"/>
        </pc:sldMkLst>
        <pc:spChg chg="mod">
          <ac:chgData name="Chanakya Dhiman" userId="52d326b9590f18fd" providerId="LiveId" clId="{7E1B5544-04EC-44B0-866F-08AF31E74D7C}" dt="2026-01-29T07:19:44.330" v="384" actId="113"/>
          <ac:spMkLst>
            <pc:docMk/>
            <pc:sldMk cId="0" sldId="257"/>
            <ac:spMk id="2" creationId="{00000000-0000-0000-0000-000000000000}"/>
          </ac:spMkLst>
        </pc:spChg>
        <pc:spChg chg="mod">
          <ac:chgData name="Chanakya Dhiman" userId="52d326b9590f18fd" providerId="LiveId" clId="{7E1B5544-04EC-44B0-866F-08AF31E74D7C}" dt="2026-02-02T09:29:08.129" v="2221" actId="20577"/>
          <ac:spMkLst>
            <pc:docMk/>
            <pc:sldMk cId="0" sldId="257"/>
            <ac:spMk id="3" creationId="{00000000-0000-0000-0000-000000000000}"/>
          </ac:spMkLst>
        </pc:spChg>
        <pc:spChg chg="add mod">
          <ac:chgData name="Chanakya Dhiman" userId="52d326b9590f18fd" providerId="LiveId" clId="{7E1B5544-04EC-44B0-866F-08AF31E74D7C}" dt="2026-01-29T09:56:11.796" v="2081" actId="1076"/>
          <ac:spMkLst>
            <pc:docMk/>
            <pc:sldMk cId="0" sldId="257"/>
            <ac:spMk id="4" creationId="{13419246-0BC9-E4F4-0152-86591889C7B8}"/>
          </ac:spMkLst>
        </pc:spChg>
        <pc:spChg chg="add mod">
          <ac:chgData name="Chanakya Dhiman" userId="52d326b9590f18fd" providerId="LiveId" clId="{7E1B5544-04EC-44B0-866F-08AF31E74D7C}" dt="2026-01-29T07:17:11.976" v="226" actId="207"/>
          <ac:spMkLst>
            <pc:docMk/>
            <pc:sldMk cId="0" sldId="257"/>
            <ac:spMk id="5" creationId="{6CC4A57B-EEBF-9B96-A570-FFD6EC3BAB94}"/>
          </ac:spMkLst>
        </pc:spChg>
        <pc:spChg chg="add mod">
          <ac:chgData name="Chanakya Dhiman" userId="52d326b9590f18fd" providerId="LiveId" clId="{7E1B5544-04EC-44B0-866F-08AF31E74D7C}" dt="2026-01-29T07:17:31.045" v="247" actId="20577"/>
          <ac:spMkLst>
            <pc:docMk/>
            <pc:sldMk cId="0" sldId="257"/>
            <ac:spMk id="6" creationId="{96E7E2DB-9538-6127-57B2-3727A8FDC9B2}"/>
          </ac:spMkLst>
        </pc:spChg>
        <pc:spChg chg="add mod">
          <ac:chgData name="Chanakya Dhiman" userId="52d326b9590f18fd" providerId="LiveId" clId="{7E1B5544-04EC-44B0-866F-08AF31E74D7C}" dt="2026-01-29T07:21:18.601" v="392" actId="208"/>
          <ac:spMkLst>
            <pc:docMk/>
            <pc:sldMk cId="0" sldId="257"/>
            <ac:spMk id="7" creationId="{0AC1D27F-7562-503B-3FF9-043171F9B4F9}"/>
          </ac:spMkLst>
        </pc:spChg>
        <pc:spChg chg="add mod">
          <ac:chgData name="Chanakya Dhiman" userId="52d326b9590f18fd" providerId="LiveId" clId="{7E1B5544-04EC-44B0-866F-08AF31E74D7C}" dt="2026-01-29T07:21:18.601" v="392" actId="208"/>
          <ac:spMkLst>
            <pc:docMk/>
            <pc:sldMk cId="0" sldId="257"/>
            <ac:spMk id="8" creationId="{4621C8C9-8CD4-0CB8-BA69-2DB1AF2B2242}"/>
          </ac:spMkLst>
        </pc:spChg>
      </pc:sldChg>
      <pc:sldChg chg="addSp delSp modSp mod modTransition modAnim">
        <pc:chgData name="Chanakya Dhiman" userId="52d326b9590f18fd" providerId="LiveId" clId="{7E1B5544-04EC-44B0-866F-08AF31E74D7C}" dt="2026-01-29T10:09:25.050" v="2156"/>
        <pc:sldMkLst>
          <pc:docMk/>
          <pc:sldMk cId="0" sldId="258"/>
        </pc:sldMkLst>
        <pc:spChg chg="mod">
          <ac:chgData name="Chanakya Dhiman" userId="52d326b9590f18fd" providerId="LiveId" clId="{7E1B5544-04EC-44B0-866F-08AF31E74D7C}" dt="2026-01-29T07:19:38.492" v="383" actId="113"/>
          <ac:spMkLst>
            <pc:docMk/>
            <pc:sldMk cId="0" sldId="258"/>
            <ac:spMk id="2" creationId="{00000000-0000-0000-0000-000000000000}"/>
          </ac:spMkLst>
        </pc:spChg>
        <pc:spChg chg="add mod">
          <ac:chgData name="Chanakya Dhiman" userId="52d326b9590f18fd" providerId="LiveId" clId="{7E1B5544-04EC-44B0-866F-08AF31E74D7C}" dt="2026-01-29T07:48:29.311" v="606" actId="404"/>
          <ac:spMkLst>
            <pc:docMk/>
            <pc:sldMk cId="0" sldId="258"/>
            <ac:spMk id="6" creationId="{20A5A7E7-0E9C-967B-0BA3-BB11C32A6F66}"/>
          </ac:spMkLst>
        </pc:spChg>
      </pc:sldChg>
      <pc:sldChg chg="addSp delSp modSp mod modTransition modAnim">
        <pc:chgData name="Chanakya Dhiman" userId="52d326b9590f18fd" providerId="LiveId" clId="{7E1B5544-04EC-44B0-866F-08AF31E74D7C}" dt="2026-01-29T10:09:34.714" v="2158"/>
        <pc:sldMkLst>
          <pc:docMk/>
          <pc:sldMk cId="0" sldId="259"/>
        </pc:sldMkLst>
        <pc:spChg chg="mod">
          <ac:chgData name="Chanakya Dhiman" userId="52d326b9590f18fd" providerId="LiveId" clId="{7E1B5544-04EC-44B0-866F-08AF31E74D7C}" dt="2026-01-29T07:23:35.940" v="394" actId="113"/>
          <ac:spMkLst>
            <pc:docMk/>
            <pc:sldMk cId="0" sldId="259"/>
            <ac:spMk id="2" creationId="{00000000-0000-0000-0000-000000000000}"/>
          </ac:spMkLst>
        </pc:spChg>
        <pc:spChg chg="add mod">
          <ac:chgData name="Chanakya Dhiman" userId="52d326b9590f18fd" providerId="LiveId" clId="{7E1B5544-04EC-44B0-866F-08AF31E74D7C}" dt="2026-01-29T08:48:36.195" v="1043" actId="14100"/>
          <ac:spMkLst>
            <pc:docMk/>
            <pc:sldMk cId="0" sldId="259"/>
            <ac:spMk id="6" creationId="{F8A45B9D-979B-AA2D-F201-CE90E4119E5D}"/>
          </ac:spMkLst>
        </pc:spChg>
        <pc:spChg chg="add mod">
          <ac:chgData name="Chanakya Dhiman" userId="52d326b9590f18fd" providerId="LiveId" clId="{7E1B5544-04EC-44B0-866F-08AF31E74D7C}" dt="2026-01-29T08:49:45.118" v="1049"/>
          <ac:spMkLst>
            <pc:docMk/>
            <pc:sldMk cId="0" sldId="259"/>
            <ac:spMk id="9" creationId="{F732E10D-C03B-7F87-7944-495E64EC608E}"/>
          </ac:spMkLst>
        </pc:spChg>
        <pc:picChg chg="add mod">
          <ac:chgData name="Chanakya Dhiman" userId="52d326b9590f18fd" providerId="LiveId" clId="{7E1B5544-04EC-44B0-866F-08AF31E74D7C}" dt="2026-01-29T08:49:12.260" v="1046"/>
          <ac:picMkLst>
            <pc:docMk/>
            <pc:sldMk cId="0" sldId="259"/>
            <ac:picMk id="8" creationId="{2F3E5109-C777-43A6-3F80-054CBB5F4801}"/>
          </ac:picMkLst>
        </pc:picChg>
      </pc:sldChg>
      <pc:sldChg chg="addSp delSp modSp mod modTransition modAnim">
        <pc:chgData name="Chanakya Dhiman" userId="52d326b9590f18fd" providerId="LiveId" clId="{7E1B5544-04EC-44B0-866F-08AF31E74D7C}" dt="2026-01-29T10:01:56.674" v="2119"/>
        <pc:sldMkLst>
          <pc:docMk/>
          <pc:sldMk cId="0" sldId="260"/>
        </pc:sldMkLst>
        <pc:spChg chg="mod">
          <ac:chgData name="Chanakya Dhiman" userId="52d326b9590f18fd" providerId="LiveId" clId="{7E1B5544-04EC-44B0-866F-08AF31E74D7C}" dt="2026-01-29T07:32:12.675" v="434" actId="113"/>
          <ac:spMkLst>
            <pc:docMk/>
            <pc:sldMk cId="0" sldId="260"/>
            <ac:spMk id="2" creationId="{00000000-0000-0000-0000-000000000000}"/>
          </ac:spMkLst>
        </pc:spChg>
        <pc:spChg chg="add mod">
          <ac:chgData name="Chanakya Dhiman" userId="52d326b9590f18fd" providerId="LiveId" clId="{7E1B5544-04EC-44B0-866F-08AF31E74D7C}" dt="2026-01-29T07:27:52.052" v="412" actId="13822"/>
          <ac:spMkLst>
            <pc:docMk/>
            <pc:sldMk cId="0" sldId="260"/>
            <ac:spMk id="5" creationId="{09E3E490-BD09-E820-C7A7-6BCBEC5B2A0A}"/>
          </ac:spMkLst>
        </pc:spChg>
        <pc:spChg chg="add mod">
          <ac:chgData name="Chanakya Dhiman" userId="52d326b9590f18fd" providerId="LiveId" clId="{7E1B5544-04EC-44B0-866F-08AF31E74D7C}" dt="2026-01-29T07:27:52.052" v="412" actId="13822"/>
          <ac:spMkLst>
            <pc:docMk/>
            <pc:sldMk cId="0" sldId="260"/>
            <ac:spMk id="6" creationId="{21B8D1F7-ED97-FF26-D0C0-0020EB7277B6}"/>
          </ac:spMkLst>
        </pc:spChg>
        <pc:graphicFrameChg chg="add mod modGraphic">
          <ac:chgData name="Chanakya Dhiman" userId="52d326b9590f18fd" providerId="LiveId" clId="{7E1B5544-04EC-44B0-866F-08AF31E74D7C}" dt="2026-01-29T07:27:33.958" v="411" actId="12385"/>
          <ac:graphicFrameMkLst>
            <pc:docMk/>
            <pc:sldMk cId="0" sldId="260"/>
            <ac:graphicFrameMk id="4" creationId="{3C04EB7C-A6C2-A5BA-3DBF-1C2013D11EEC}"/>
          </ac:graphicFrameMkLst>
        </pc:graphicFrameChg>
      </pc:sldChg>
      <pc:sldChg chg="addSp delSp modSp mod modTransition modNotes">
        <pc:chgData name="Chanakya Dhiman" userId="52d326b9590f18fd" providerId="LiveId" clId="{7E1B5544-04EC-44B0-866F-08AF31E74D7C}" dt="2026-01-29T10:10:02.021" v="2161"/>
        <pc:sldMkLst>
          <pc:docMk/>
          <pc:sldMk cId="0" sldId="261"/>
        </pc:sldMkLst>
        <pc:spChg chg="add mod">
          <ac:chgData name="Chanakya Dhiman" userId="52d326b9590f18fd" providerId="LiveId" clId="{7E1B5544-04EC-44B0-866F-08AF31E74D7C}" dt="2026-01-29T09:48:50.738" v="2033" actId="20577"/>
          <ac:spMkLst>
            <pc:docMk/>
            <pc:sldMk cId="0" sldId="261"/>
            <ac:spMk id="2" creationId="{C9E6DB4C-3A4F-2A21-5963-037024437340}"/>
          </ac:spMkLst>
        </pc:spChg>
        <pc:spChg chg="add mod">
          <ac:chgData name="Chanakya Dhiman" userId="52d326b9590f18fd" providerId="LiveId" clId="{7E1B5544-04EC-44B0-866F-08AF31E74D7C}" dt="2026-01-29T07:48:13.150" v="604" actId="404"/>
          <ac:spMkLst>
            <pc:docMk/>
            <pc:sldMk cId="0" sldId="261"/>
            <ac:spMk id="5" creationId="{3B502360-1309-EA80-9E74-DCD5FEF63E5B}"/>
          </ac:spMkLst>
        </pc:spChg>
      </pc:sldChg>
      <pc:sldChg chg="addSp delSp modSp mod modTransition">
        <pc:chgData name="Chanakya Dhiman" userId="52d326b9590f18fd" providerId="LiveId" clId="{7E1B5544-04EC-44B0-866F-08AF31E74D7C}" dt="2026-01-29T10:11:25.997" v="2177"/>
        <pc:sldMkLst>
          <pc:docMk/>
          <pc:sldMk cId="0" sldId="267"/>
        </pc:sldMkLst>
        <pc:spChg chg="mod">
          <ac:chgData name="Chanakya Dhiman" userId="52d326b9590f18fd" providerId="LiveId" clId="{7E1B5544-04EC-44B0-866F-08AF31E74D7C}" dt="2026-01-29T09:38:09.928" v="1683" actId="20577"/>
          <ac:spMkLst>
            <pc:docMk/>
            <pc:sldMk cId="0" sldId="267"/>
            <ac:spMk id="2" creationId="{00000000-0000-0000-0000-000000000000}"/>
          </ac:spMkLst>
        </pc:spChg>
        <pc:spChg chg="add mod">
          <ac:chgData name="Chanakya Dhiman" userId="52d326b9590f18fd" providerId="LiveId" clId="{7E1B5544-04EC-44B0-866F-08AF31E74D7C}" dt="2026-01-29T08:24:06.732" v="841" actId="12"/>
          <ac:spMkLst>
            <pc:docMk/>
            <pc:sldMk cId="0" sldId="267"/>
            <ac:spMk id="6" creationId="{BD8AFE56-79DC-574E-73F1-1F342F7C2DA0}"/>
          </ac:spMkLst>
        </pc:spChg>
        <pc:spChg chg="add mod">
          <ac:chgData name="Chanakya Dhiman" userId="52d326b9590f18fd" providerId="LiveId" clId="{7E1B5544-04EC-44B0-866F-08AF31E74D7C}" dt="2026-01-29T08:01:53.262" v="760"/>
          <ac:spMkLst>
            <pc:docMk/>
            <pc:sldMk cId="0" sldId="267"/>
            <ac:spMk id="7" creationId="{8EEFC4F5-02F8-E266-D7C2-8D773435716C}"/>
          </ac:spMkLst>
        </pc:spChg>
        <pc:picChg chg="add mod">
          <ac:chgData name="Chanakya Dhiman" userId="52d326b9590f18fd" providerId="LiveId" clId="{7E1B5544-04EC-44B0-866F-08AF31E74D7C}" dt="2026-01-29T08:01:32.561" v="734" actId="1076"/>
          <ac:picMkLst>
            <pc:docMk/>
            <pc:sldMk cId="0" sldId="267"/>
            <ac:picMk id="1026" creationId="{61B50776-92DF-BB94-A2C5-C938EBD09E7C}"/>
          </ac:picMkLst>
        </pc:picChg>
      </pc:sldChg>
      <pc:sldChg chg="addSp delSp modSp mod modTransition">
        <pc:chgData name="Chanakya Dhiman" userId="52d326b9590f18fd" providerId="LiveId" clId="{7E1B5544-04EC-44B0-866F-08AF31E74D7C}" dt="2026-01-29T10:03:07.017" v="2129"/>
        <pc:sldMkLst>
          <pc:docMk/>
          <pc:sldMk cId="0" sldId="268"/>
        </pc:sldMkLst>
        <pc:spChg chg="mod">
          <ac:chgData name="Chanakya Dhiman" userId="52d326b9590f18fd" providerId="LiveId" clId="{7E1B5544-04EC-44B0-866F-08AF31E74D7C}" dt="2026-01-29T08:03:14.414" v="761" actId="113"/>
          <ac:spMkLst>
            <pc:docMk/>
            <pc:sldMk cId="0" sldId="268"/>
            <ac:spMk id="2" creationId="{00000000-0000-0000-0000-000000000000}"/>
          </ac:spMkLst>
        </pc:spChg>
        <pc:spChg chg="add mod">
          <ac:chgData name="Chanakya Dhiman" userId="52d326b9590f18fd" providerId="LiveId" clId="{7E1B5544-04EC-44B0-866F-08AF31E74D7C}" dt="2026-01-29T08:23:52.506" v="839" actId="2710"/>
          <ac:spMkLst>
            <pc:docMk/>
            <pc:sldMk cId="0" sldId="268"/>
            <ac:spMk id="6" creationId="{7299135C-A6FE-5976-C60E-0314E1BA9636}"/>
          </ac:spMkLst>
        </pc:spChg>
        <pc:spChg chg="add mod">
          <ac:chgData name="Chanakya Dhiman" userId="52d326b9590f18fd" providerId="LiveId" clId="{7E1B5544-04EC-44B0-866F-08AF31E74D7C}" dt="2026-01-29T08:21:17.533" v="815" actId="14100"/>
          <ac:spMkLst>
            <pc:docMk/>
            <pc:sldMk cId="0" sldId="268"/>
            <ac:spMk id="7" creationId="{3E073B87-F9C7-01A8-9262-8E34DAD10997}"/>
          </ac:spMkLst>
        </pc:spChg>
        <pc:picChg chg="add mod">
          <ac:chgData name="Chanakya Dhiman" userId="52d326b9590f18fd" providerId="LiveId" clId="{7E1B5544-04EC-44B0-866F-08AF31E74D7C}" dt="2026-01-29T08:21:12.508" v="814" actId="14100"/>
          <ac:picMkLst>
            <pc:docMk/>
            <pc:sldMk cId="0" sldId="268"/>
            <ac:picMk id="2050" creationId="{4F626276-66A9-9126-8B6C-826A13FD4F02}"/>
          </ac:picMkLst>
        </pc:picChg>
      </pc:sldChg>
      <pc:sldChg chg="addSp delSp modSp mod modTransition">
        <pc:chgData name="Chanakya Dhiman" userId="52d326b9590f18fd" providerId="LiveId" clId="{7E1B5544-04EC-44B0-866F-08AF31E74D7C}" dt="2026-01-29T10:11:44.366" v="2178"/>
        <pc:sldMkLst>
          <pc:docMk/>
          <pc:sldMk cId="0" sldId="269"/>
        </pc:sldMkLst>
        <pc:spChg chg="mod">
          <ac:chgData name="Chanakya Dhiman" userId="52d326b9590f18fd" providerId="LiveId" clId="{7E1B5544-04EC-44B0-866F-08AF31E74D7C}" dt="2026-01-29T08:21:42.092" v="816" actId="113"/>
          <ac:spMkLst>
            <pc:docMk/>
            <pc:sldMk cId="0" sldId="269"/>
            <ac:spMk id="2" creationId="{00000000-0000-0000-0000-000000000000}"/>
          </ac:spMkLst>
        </pc:spChg>
        <pc:spChg chg="add mod">
          <ac:chgData name="Chanakya Dhiman" userId="52d326b9590f18fd" providerId="LiveId" clId="{7E1B5544-04EC-44B0-866F-08AF31E74D7C}" dt="2026-01-29T08:23:41.901" v="838" actId="2710"/>
          <ac:spMkLst>
            <pc:docMk/>
            <pc:sldMk cId="0" sldId="269"/>
            <ac:spMk id="6" creationId="{BA11B0C1-9303-DCB0-4300-DC4C769AE166}"/>
          </ac:spMkLst>
        </pc:spChg>
        <pc:spChg chg="add mod">
          <ac:chgData name="Chanakya Dhiman" userId="52d326b9590f18fd" providerId="LiveId" clId="{7E1B5544-04EC-44B0-866F-08AF31E74D7C}" dt="2026-01-29T08:27:42.741" v="856"/>
          <ac:spMkLst>
            <pc:docMk/>
            <pc:sldMk cId="0" sldId="269"/>
            <ac:spMk id="10" creationId="{BC12A0DE-DE30-A89A-F982-C456189A2AA8}"/>
          </ac:spMkLst>
        </pc:spChg>
        <pc:picChg chg="add mod">
          <ac:chgData name="Chanakya Dhiman" userId="52d326b9590f18fd" providerId="LiveId" clId="{7E1B5544-04EC-44B0-866F-08AF31E74D7C}" dt="2026-01-29T08:27:19.257" v="853" actId="1038"/>
          <ac:picMkLst>
            <pc:docMk/>
            <pc:sldMk cId="0" sldId="269"/>
            <ac:picMk id="9" creationId="{089E7988-8839-9916-0C18-C05EF801A178}"/>
          </ac:picMkLst>
        </pc:picChg>
      </pc:sldChg>
      <pc:sldChg chg="addSp delSp modSp mod modTransition">
        <pc:chgData name="Chanakya Dhiman" userId="52d326b9590f18fd" providerId="LiveId" clId="{7E1B5544-04EC-44B0-866F-08AF31E74D7C}" dt="2026-01-29T10:11:51.448" v="2179"/>
        <pc:sldMkLst>
          <pc:docMk/>
          <pc:sldMk cId="0" sldId="270"/>
        </pc:sldMkLst>
        <pc:spChg chg="mod">
          <ac:chgData name="Chanakya Dhiman" userId="52d326b9590f18fd" providerId="LiveId" clId="{7E1B5544-04EC-44B0-866F-08AF31E74D7C}" dt="2026-01-29T08:28:19.504" v="857" actId="113"/>
          <ac:spMkLst>
            <pc:docMk/>
            <pc:sldMk cId="0" sldId="270"/>
            <ac:spMk id="2" creationId="{00000000-0000-0000-0000-000000000000}"/>
          </ac:spMkLst>
        </pc:spChg>
        <pc:spChg chg="add mod">
          <ac:chgData name="Chanakya Dhiman" userId="52d326b9590f18fd" providerId="LiveId" clId="{7E1B5544-04EC-44B0-866F-08AF31E74D7C}" dt="2026-01-29T08:35:07.827" v="887" actId="6549"/>
          <ac:spMkLst>
            <pc:docMk/>
            <pc:sldMk cId="0" sldId="270"/>
            <ac:spMk id="6" creationId="{56EDE005-FE6E-40D2-D75F-F18C4FE71607}"/>
          </ac:spMkLst>
        </pc:spChg>
        <pc:spChg chg="add mod">
          <ac:chgData name="Chanakya Dhiman" userId="52d326b9590f18fd" providerId="LiveId" clId="{7E1B5544-04EC-44B0-866F-08AF31E74D7C}" dt="2026-01-29T08:34:51.241" v="884"/>
          <ac:spMkLst>
            <pc:docMk/>
            <pc:sldMk cId="0" sldId="270"/>
            <ac:spMk id="9" creationId="{D11D226C-9D30-5732-1E0E-75CA7310522C}"/>
          </ac:spMkLst>
        </pc:spChg>
        <pc:picChg chg="add mod">
          <ac:chgData name="Chanakya Dhiman" userId="52d326b9590f18fd" providerId="LiveId" clId="{7E1B5544-04EC-44B0-866F-08AF31E74D7C}" dt="2026-01-29T08:34:25.045" v="881" actId="1076"/>
          <ac:picMkLst>
            <pc:docMk/>
            <pc:sldMk cId="0" sldId="270"/>
            <ac:picMk id="8" creationId="{3677D525-2C36-2191-A4B0-9348F83726D2}"/>
          </ac:picMkLst>
        </pc:picChg>
      </pc:sldChg>
      <pc:sldChg chg="addSp delSp modSp mod modTransition">
        <pc:chgData name="Chanakya Dhiman" userId="52d326b9590f18fd" providerId="LiveId" clId="{7E1B5544-04EC-44B0-866F-08AF31E74D7C}" dt="2026-01-29T10:03:37.076" v="2132"/>
        <pc:sldMkLst>
          <pc:docMk/>
          <pc:sldMk cId="0" sldId="271"/>
        </pc:sldMkLst>
        <pc:spChg chg="mod">
          <ac:chgData name="Chanakya Dhiman" userId="52d326b9590f18fd" providerId="LiveId" clId="{7E1B5544-04EC-44B0-866F-08AF31E74D7C}" dt="2026-01-29T08:36:40.586" v="891" actId="113"/>
          <ac:spMkLst>
            <pc:docMk/>
            <pc:sldMk cId="0" sldId="271"/>
            <ac:spMk id="2" creationId="{00000000-0000-0000-0000-000000000000}"/>
          </ac:spMkLst>
        </pc:spChg>
        <pc:spChg chg="add mod">
          <ac:chgData name="Chanakya Dhiman" userId="52d326b9590f18fd" providerId="LiveId" clId="{7E1B5544-04EC-44B0-866F-08AF31E74D7C}" dt="2026-01-29T08:38:06.080" v="910" actId="115"/>
          <ac:spMkLst>
            <pc:docMk/>
            <pc:sldMk cId="0" sldId="271"/>
            <ac:spMk id="8" creationId="{DF894E12-0CA2-D304-8A33-909909B60BE3}"/>
          </ac:spMkLst>
        </pc:spChg>
        <pc:spChg chg="add del mod">
          <ac:chgData name="Chanakya Dhiman" userId="52d326b9590f18fd" providerId="LiveId" clId="{7E1B5544-04EC-44B0-866F-08AF31E74D7C}" dt="2026-01-29T08:46:39.921" v="1029" actId="478"/>
          <ac:spMkLst>
            <pc:docMk/>
            <pc:sldMk cId="0" sldId="271"/>
            <ac:spMk id="9" creationId="{1658FE82-31D2-BDDF-19CC-409ADD6DCA3D}"/>
          </ac:spMkLst>
        </pc:spChg>
        <pc:spChg chg="add mod">
          <ac:chgData name="Chanakya Dhiman" userId="52d326b9590f18fd" providerId="LiveId" clId="{7E1B5544-04EC-44B0-866F-08AF31E74D7C}" dt="2026-01-29T08:47:13.579" v="1035" actId="1076"/>
          <ac:spMkLst>
            <pc:docMk/>
            <pc:sldMk cId="0" sldId="271"/>
            <ac:spMk id="10" creationId="{C7CFA6EC-218E-E44C-BEEA-4149CD737796}"/>
          </ac:spMkLst>
        </pc:spChg>
        <pc:picChg chg="add mod">
          <ac:chgData name="Chanakya Dhiman" userId="52d326b9590f18fd" providerId="LiveId" clId="{7E1B5544-04EC-44B0-866F-08AF31E74D7C}" dt="2026-01-29T08:45:16.155" v="1017" actId="1035"/>
          <ac:picMkLst>
            <pc:docMk/>
            <pc:sldMk cId="0" sldId="271"/>
            <ac:picMk id="5122" creationId="{F0849553-9DB3-2F60-DA80-E701B2901287}"/>
          </ac:picMkLst>
        </pc:picChg>
        <pc:picChg chg="add mod">
          <ac:chgData name="Chanakya Dhiman" userId="52d326b9590f18fd" providerId="LiveId" clId="{7E1B5544-04EC-44B0-866F-08AF31E74D7C}" dt="2026-01-29T08:46:31.876" v="1026" actId="1076"/>
          <ac:picMkLst>
            <pc:docMk/>
            <pc:sldMk cId="0" sldId="271"/>
            <ac:picMk id="5124" creationId="{21384EA3-AA4A-B4E8-71B2-F3B40A99B49E}"/>
          </ac:picMkLst>
        </pc:picChg>
      </pc:sldChg>
      <pc:sldChg chg="addSp delSp modSp mod modTransition">
        <pc:chgData name="Chanakya Dhiman" userId="52d326b9590f18fd" providerId="LiveId" clId="{7E1B5544-04EC-44B0-866F-08AF31E74D7C}" dt="2026-01-29T10:12:04.429" v="2181"/>
        <pc:sldMkLst>
          <pc:docMk/>
          <pc:sldMk cId="0" sldId="272"/>
        </pc:sldMkLst>
        <pc:spChg chg="mod">
          <ac:chgData name="Chanakya Dhiman" userId="52d326b9590f18fd" providerId="LiveId" clId="{7E1B5544-04EC-44B0-866F-08AF31E74D7C}" dt="2026-01-29T08:55:30.557" v="1052" actId="113"/>
          <ac:spMkLst>
            <pc:docMk/>
            <pc:sldMk cId="0" sldId="272"/>
            <ac:spMk id="2" creationId="{00000000-0000-0000-0000-000000000000}"/>
          </ac:spMkLst>
        </pc:spChg>
        <pc:spChg chg="add mod">
          <ac:chgData name="Chanakya Dhiman" userId="52d326b9590f18fd" providerId="LiveId" clId="{7E1B5544-04EC-44B0-866F-08AF31E74D7C}" dt="2026-01-29T08:59:22.628" v="1097" actId="115"/>
          <ac:spMkLst>
            <pc:docMk/>
            <pc:sldMk cId="0" sldId="272"/>
            <ac:spMk id="9" creationId="{DF4BCF70-00AF-4CFA-C053-3E27387E2928}"/>
          </ac:spMkLst>
        </pc:spChg>
        <pc:spChg chg="add mod">
          <ac:chgData name="Chanakya Dhiman" userId="52d326b9590f18fd" providerId="LiveId" clId="{7E1B5544-04EC-44B0-866F-08AF31E74D7C}" dt="2026-01-29T09:08:33.928" v="1179" actId="1076"/>
          <ac:spMkLst>
            <pc:docMk/>
            <pc:sldMk cId="0" sldId="272"/>
            <ac:spMk id="14" creationId="{470E2B00-4E1E-F9A6-83B3-73B37AAF6596}"/>
          </ac:spMkLst>
        </pc:spChg>
        <pc:picChg chg="add mod">
          <ac:chgData name="Chanakya Dhiman" userId="52d326b9590f18fd" providerId="LiveId" clId="{7E1B5544-04EC-44B0-866F-08AF31E74D7C}" dt="2026-01-29T09:07:58.396" v="1174" actId="1076"/>
          <ac:picMkLst>
            <pc:docMk/>
            <pc:sldMk cId="0" sldId="272"/>
            <ac:picMk id="13" creationId="{AECA63DE-2DDD-5DA1-94FB-101D24A09AB1}"/>
          </ac:picMkLst>
        </pc:picChg>
      </pc:sldChg>
      <pc:sldChg chg="addSp delSp modSp mod modTransition">
        <pc:chgData name="Chanakya Dhiman" userId="52d326b9590f18fd" providerId="LiveId" clId="{7E1B5544-04EC-44B0-866F-08AF31E74D7C}" dt="2026-01-29T10:04:00.344" v="2134"/>
        <pc:sldMkLst>
          <pc:docMk/>
          <pc:sldMk cId="0" sldId="273"/>
        </pc:sldMkLst>
        <pc:spChg chg="mod">
          <ac:chgData name="Chanakya Dhiman" userId="52d326b9590f18fd" providerId="LiveId" clId="{7E1B5544-04EC-44B0-866F-08AF31E74D7C}" dt="2026-01-29T09:02:28.904" v="1120" actId="20577"/>
          <ac:spMkLst>
            <pc:docMk/>
            <pc:sldMk cId="0" sldId="273"/>
            <ac:spMk id="2" creationId="{00000000-0000-0000-0000-000000000000}"/>
          </ac:spMkLst>
        </pc:spChg>
        <pc:spChg chg="add mod">
          <ac:chgData name="Chanakya Dhiman" userId="52d326b9590f18fd" providerId="LiveId" clId="{7E1B5544-04EC-44B0-866F-08AF31E74D7C}" dt="2026-01-29T09:28:44.405" v="1315" actId="1076"/>
          <ac:spMkLst>
            <pc:docMk/>
            <pc:sldMk cId="0" sldId="273"/>
            <ac:spMk id="9" creationId="{CDD5595C-8FE6-BF5A-7571-2D18501406BE}"/>
          </ac:spMkLst>
        </pc:spChg>
        <pc:picChg chg="add mod">
          <ac:chgData name="Chanakya Dhiman" userId="52d326b9590f18fd" providerId="LiveId" clId="{7E1B5544-04EC-44B0-866F-08AF31E74D7C}" dt="2026-01-29T09:21:30.771" v="1294" actId="1076"/>
          <ac:picMkLst>
            <pc:docMk/>
            <pc:sldMk cId="0" sldId="273"/>
            <ac:picMk id="7" creationId="{1E0C8F9E-7110-6F3B-395E-9983108593A8}"/>
          </ac:picMkLst>
        </pc:picChg>
      </pc:sldChg>
      <pc:sldChg chg="addSp delSp modSp mod modTransition">
        <pc:chgData name="Chanakya Dhiman" userId="52d326b9590f18fd" providerId="LiveId" clId="{7E1B5544-04EC-44B0-866F-08AF31E74D7C}" dt="2026-01-29T10:04:29.971" v="2137"/>
        <pc:sldMkLst>
          <pc:docMk/>
          <pc:sldMk cId="0" sldId="274"/>
        </pc:sldMkLst>
        <pc:spChg chg="mod">
          <ac:chgData name="Chanakya Dhiman" userId="52d326b9590f18fd" providerId="LiveId" clId="{7E1B5544-04EC-44B0-866F-08AF31E74D7C}" dt="2026-01-29T09:02:49.208" v="1126" actId="113"/>
          <ac:spMkLst>
            <pc:docMk/>
            <pc:sldMk cId="0" sldId="274"/>
            <ac:spMk id="2" creationId="{00000000-0000-0000-0000-000000000000}"/>
          </ac:spMkLst>
        </pc:spChg>
        <pc:spChg chg="add mod">
          <ac:chgData name="Chanakya Dhiman" userId="52d326b9590f18fd" providerId="LiveId" clId="{7E1B5544-04EC-44B0-866F-08AF31E74D7C}" dt="2026-01-29T09:01:48.374" v="1115" actId="115"/>
          <ac:spMkLst>
            <pc:docMk/>
            <pc:sldMk cId="0" sldId="274"/>
            <ac:spMk id="6" creationId="{7281E233-C0D8-3FB4-378E-19EB64EA7D55}"/>
          </ac:spMkLst>
        </pc:spChg>
        <pc:spChg chg="add mod">
          <ac:chgData name="Chanakya Dhiman" userId="52d326b9590f18fd" providerId="LiveId" clId="{7E1B5544-04EC-44B0-866F-08AF31E74D7C}" dt="2026-01-29T09:10:10.809" v="1189" actId="1076"/>
          <ac:spMkLst>
            <pc:docMk/>
            <pc:sldMk cId="0" sldId="274"/>
            <ac:spMk id="8" creationId="{B3678882-241E-C872-9DC3-44153E47CB84}"/>
          </ac:spMkLst>
        </pc:spChg>
        <pc:picChg chg="add mod">
          <ac:chgData name="Chanakya Dhiman" userId="52d326b9590f18fd" providerId="LiveId" clId="{7E1B5544-04EC-44B0-866F-08AF31E74D7C}" dt="2026-01-29T09:09:46.732" v="1186" actId="14100"/>
          <ac:picMkLst>
            <pc:docMk/>
            <pc:sldMk cId="0" sldId="274"/>
            <ac:picMk id="2051" creationId="{7723E318-6017-6DB8-73FB-14CAEC2E5277}"/>
          </ac:picMkLst>
        </pc:picChg>
      </pc:sldChg>
      <pc:sldChg chg="addSp delSp modSp mod modTransition">
        <pc:chgData name="Chanakya Dhiman" userId="52d326b9590f18fd" providerId="LiveId" clId="{7E1B5544-04EC-44B0-866F-08AF31E74D7C}" dt="2026-01-29T10:12:30.982" v="2184"/>
        <pc:sldMkLst>
          <pc:docMk/>
          <pc:sldMk cId="0" sldId="275"/>
        </pc:sldMkLst>
        <pc:spChg chg="mod">
          <ac:chgData name="Chanakya Dhiman" userId="52d326b9590f18fd" providerId="LiveId" clId="{7E1B5544-04EC-44B0-866F-08AF31E74D7C}" dt="2026-01-29T09:45:49.139" v="1967" actId="20577"/>
          <ac:spMkLst>
            <pc:docMk/>
            <pc:sldMk cId="0" sldId="275"/>
            <ac:spMk id="2" creationId="{00000000-0000-0000-0000-000000000000}"/>
          </ac:spMkLst>
        </pc:spChg>
        <pc:spChg chg="add mod">
          <ac:chgData name="Chanakya Dhiman" userId="52d326b9590f18fd" providerId="LiveId" clId="{7E1B5544-04EC-44B0-866F-08AF31E74D7C}" dt="2026-01-29T09:43:38.278" v="1939" actId="20577"/>
          <ac:spMkLst>
            <pc:docMk/>
            <pc:sldMk cId="0" sldId="275"/>
            <ac:spMk id="6" creationId="{13A64F30-398F-1717-B632-45BBEDAE7C37}"/>
          </ac:spMkLst>
        </pc:spChg>
        <pc:spChg chg="add mod">
          <ac:chgData name="Chanakya Dhiman" userId="52d326b9590f18fd" providerId="LiveId" clId="{7E1B5544-04EC-44B0-866F-08AF31E74D7C}" dt="2026-01-29T09:46:14.260" v="1971" actId="14100"/>
          <ac:spMkLst>
            <pc:docMk/>
            <pc:sldMk cId="0" sldId="275"/>
            <ac:spMk id="11" creationId="{7B10FA20-3F52-30F5-A17D-C001C47E781B}"/>
          </ac:spMkLst>
        </pc:spChg>
        <pc:picChg chg="add mod">
          <ac:chgData name="Chanakya Dhiman" userId="52d326b9590f18fd" providerId="LiveId" clId="{7E1B5544-04EC-44B0-866F-08AF31E74D7C}" dt="2026-01-29T09:45:54.548" v="1968" actId="1076"/>
          <ac:picMkLst>
            <pc:docMk/>
            <pc:sldMk cId="0" sldId="275"/>
            <ac:picMk id="13" creationId="{A257465F-6D00-8DCD-172A-E9A83CC99E49}"/>
          </ac:picMkLst>
        </pc:picChg>
      </pc:sldChg>
      <pc:sldChg chg="modSp new mod modTransition modAnim">
        <pc:chgData name="Chanakya Dhiman" userId="52d326b9590f18fd" providerId="LiveId" clId="{7E1B5544-04EC-44B0-866F-08AF31E74D7C}" dt="2026-01-29T10:08:38.860" v="2149"/>
        <pc:sldMkLst>
          <pc:docMk/>
          <pc:sldMk cId="941858657" sldId="277"/>
        </pc:sldMkLst>
        <pc:spChg chg="mod">
          <ac:chgData name="Chanakya Dhiman" userId="52d326b9590f18fd" providerId="LiveId" clId="{7E1B5544-04EC-44B0-866F-08AF31E74D7C}" dt="2026-01-29T07:19:48.682" v="385" actId="113"/>
          <ac:spMkLst>
            <pc:docMk/>
            <pc:sldMk cId="941858657" sldId="277"/>
            <ac:spMk id="2" creationId="{99861EF7-CC17-40D1-1943-4D57741C396B}"/>
          </ac:spMkLst>
        </pc:spChg>
        <pc:spChg chg="mod">
          <ac:chgData name="Chanakya Dhiman" userId="52d326b9590f18fd" providerId="LiveId" clId="{7E1B5544-04EC-44B0-866F-08AF31E74D7C}" dt="2026-01-29T07:23:58.036" v="399" actId="403"/>
          <ac:spMkLst>
            <pc:docMk/>
            <pc:sldMk cId="941858657" sldId="277"/>
            <ac:spMk id="3" creationId="{EA8B6099-F421-EA26-0B3E-7AA718075D67}"/>
          </ac:spMkLst>
        </pc:spChg>
      </pc:sldChg>
      <pc:sldChg chg="addSp delSp modSp new mod modTransition modAnim">
        <pc:chgData name="Chanakya Dhiman" userId="52d326b9590f18fd" providerId="LiveId" clId="{7E1B5544-04EC-44B0-866F-08AF31E74D7C}" dt="2026-01-29T10:02:03.444" v="2120"/>
        <pc:sldMkLst>
          <pc:docMk/>
          <pc:sldMk cId="339876401" sldId="278"/>
        </pc:sldMkLst>
        <pc:spChg chg="mod">
          <ac:chgData name="Chanakya Dhiman" userId="52d326b9590f18fd" providerId="LiveId" clId="{7E1B5544-04EC-44B0-866F-08AF31E74D7C}" dt="2026-01-29T07:32:06.464" v="433" actId="113"/>
          <ac:spMkLst>
            <pc:docMk/>
            <pc:sldMk cId="339876401" sldId="278"/>
            <ac:spMk id="2" creationId="{8B93426D-CEEF-2C58-D8D3-E29CA8E6B990}"/>
          </ac:spMkLst>
        </pc:spChg>
        <pc:spChg chg="add mod">
          <ac:chgData name="Chanakya Dhiman" userId="52d326b9590f18fd" providerId="LiveId" clId="{7E1B5544-04EC-44B0-866F-08AF31E74D7C}" dt="2026-01-29T07:32:22.275" v="435"/>
          <ac:spMkLst>
            <pc:docMk/>
            <pc:sldMk cId="339876401" sldId="278"/>
            <ac:spMk id="4" creationId="{6E30DE05-FCE8-116D-A98A-E21753BB6FAB}"/>
          </ac:spMkLst>
        </pc:spChg>
        <pc:spChg chg="add mod">
          <ac:chgData name="Chanakya Dhiman" userId="52d326b9590f18fd" providerId="LiveId" clId="{7E1B5544-04EC-44B0-866F-08AF31E74D7C}" dt="2026-01-29T07:34:40.647" v="449" actId="14100"/>
          <ac:spMkLst>
            <pc:docMk/>
            <pc:sldMk cId="339876401" sldId="278"/>
            <ac:spMk id="6" creationId="{11B6DC11-70A5-18F5-2993-2351A8A5043E}"/>
          </ac:spMkLst>
        </pc:spChg>
        <pc:spChg chg="add mod">
          <ac:chgData name="Chanakya Dhiman" userId="52d326b9590f18fd" providerId="LiveId" clId="{7E1B5544-04EC-44B0-866F-08AF31E74D7C}" dt="2026-01-29T07:32:33.829" v="436"/>
          <ac:spMkLst>
            <pc:docMk/>
            <pc:sldMk cId="339876401" sldId="278"/>
            <ac:spMk id="7" creationId="{C45E6AFA-36AD-DBA9-6EE3-5D2CF969C1B0}"/>
          </ac:spMkLst>
        </pc:spChg>
        <pc:spChg chg="add mod">
          <ac:chgData name="Chanakya Dhiman" userId="52d326b9590f18fd" providerId="LiveId" clId="{7E1B5544-04EC-44B0-866F-08AF31E74D7C}" dt="2026-01-29T07:32:33.829" v="436"/>
          <ac:spMkLst>
            <pc:docMk/>
            <pc:sldMk cId="339876401" sldId="278"/>
            <ac:spMk id="8" creationId="{6E6E37CD-1AD0-516D-CD43-0E643830DA36}"/>
          </ac:spMkLst>
        </pc:spChg>
        <pc:spChg chg="add mod">
          <ac:chgData name="Chanakya Dhiman" userId="52d326b9590f18fd" providerId="LiveId" clId="{7E1B5544-04EC-44B0-866F-08AF31E74D7C}" dt="2026-01-29T07:32:33.829" v="436"/>
          <ac:spMkLst>
            <pc:docMk/>
            <pc:sldMk cId="339876401" sldId="278"/>
            <ac:spMk id="9" creationId="{125F7BD3-CF44-305D-8667-467510F386B4}"/>
          </ac:spMkLst>
        </pc:spChg>
        <pc:spChg chg="add mod">
          <ac:chgData name="Chanakya Dhiman" userId="52d326b9590f18fd" providerId="LiveId" clId="{7E1B5544-04EC-44B0-866F-08AF31E74D7C}" dt="2026-01-29T07:32:33.829" v="436"/>
          <ac:spMkLst>
            <pc:docMk/>
            <pc:sldMk cId="339876401" sldId="278"/>
            <ac:spMk id="10" creationId="{E788CE74-40F9-53AE-15C2-93FEDDE1EABC}"/>
          </ac:spMkLst>
        </pc:spChg>
        <pc:spChg chg="add mod">
          <ac:chgData name="Chanakya Dhiman" userId="52d326b9590f18fd" providerId="LiveId" clId="{7E1B5544-04EC-44B0-866F-08AF31E74D7C}" dt="2026-01-29T07:32:33.829" v="436"/>
          <ac:spMkLst>
            <pc:docMk/>
            <pc:sldMk cId="339876401" sldId="278"/>
            <ac:spMk id="11" creationId="{897C30CE-97D6-620C-0CAE-B6DF12D65380}"/>
          </ac:spMkLst>
        </pc:spChg>
        <pc:spChg chg="add mod">
          <ac:chgData name="Chanakya Dhiman" userId="52d326b9590f18fd" providerId="LiveId" clId="{7E1B5544-04EC-44B0-866F-08AF31E74D7C}" dt="2026-01-29T07:32:33.829" v="436"/>
          <ac:spMkLst>
            <pc:docMk/>
            <pc:sldMk cId="339876401" sldId="278"/>
            <ac:spMk id="12" creationId="{77FA363D-9712-F623-0456-01FD19E94197}"/>
          </ac:spMkLst>
        </pc:spChg>
        <pc:graphicFrameChg chg="add mod modGraphic">
          <ac:chgData name="Chanakya Dhiman" userId="52d326b9590f18fd" providerId="LiveId" clId="{7E1B5544-04EC-44B0-866F-08AF31E74D7C}" dt="2026-01-29T07:34:34.566" v="448" actId="207"/>
          <ac:graphicFrameMkLst>
            <pc:docMk/>
            <pc:sldMk cId="339876401" sldId="278"/>
            <ac:graphicFrameMk id="5" creationId="{EC4647AF-7655-E59E-9724-1F99CD71DD0C}"/>
          </ac:graphicFrameMkLst>
        </pc:graphicFrameChg>
      </pc:sldChg>
      <pc:sldChg chg="addSp delSp modSp new mod modTransition">
        <pc:chgData name="Chanakya Dhiman" userId="52d326b9590f18fd" providerId="LiveId" clId="{7E1B5544-04EC-44B0-866F-08AF31E74D7C}" dt="2026-01-29T10:10:17.293" v="2163"/>
        <pc:sldMkLst>
          <pc:docMk/>
          <pc:sldMk cId="807054652" sldId="279"/>
        </pc:sldMkLst>
        <pc:spChg chg="add mod">
          <ac:chgData name="Chanakya Dhiman" userId="52d326b9590f18fd" providerId="LiveId" clId="{7E1B5544-04EC-44B0-866F-08AF31E74D7C}" dt="2026-01-29T07:38:02.779" v="497"/>
          <ac:spMkLst>
            <pc:docMk/>
            <pc:sldMk cId="807054652" sldId="279"/>
            <ac:spMk id="6" creationId="{B535A430-DAD4-B423-7030-7C4DB5E76413}"/>
          </ac:spMkLst>
        </pc:spChg>
        <pc:spChg chg="add mod">
          <ac:chgData name="Chanakya Dhiman" userId="52d326b9590f18fd" providerId="LiveId" clId="{7E1B5544-04EC-44B0-866F-08AF31E74D7C}" dt="2026-01-29T07:48:08.223" v="603" actId="404"/>
          <ac:spMkLst>
            <pc:docMk/>
            <pc:sldMk cId="807054652" sldId="279"/>
            <ac:spMk id="7" creationId="{8FB89BE1-3558-CA8D-BA6C-F9279AAA46DB}"/>
          </ac:spMkLst>
        </pc:spChg>
        <pc:picChg chg="add mod">
          <ac:chgData name="Chanakya Dhiman" userId="52d326b9590f18fd" providerId="LiveId" clId="{7E1B5544-04EC-44B0-866F-08AF31E74D7C}" dt="2026-01-29T07:44:19.453" v="564" actId="1076"/>
          <ac:picMkLst>
            <pc:docMk/>
            <pc:sldMk cId="807054652" sldId="279"/>
            <ac:picMk id="8" creationId="{C61CA517-40FE-1E29-DC3A-28C8FA86CC46}"/>
          </ac:picMkLst>
        </pc:picChg>
      </pc:sldChg>
      <pc:sldChg chg="addSp delSp modSp new mod modTransition">
        <pc:chgData name="Chanakya Dhiman" userId="52d326b9590f18fd" providerId="LiveId" clId="{7E1B5544-04EC-44B0-866F-08AF31E74D7C}" dt="2026-01-29T10:10:25.927" v="2165"/>
        <pc:sldMkLst>
          <pc:docMk/>
          <pc:sldMk cId="2990176400" sldId="280"/>
        </pc:sldMkLst>
        <pc:spChg chg="mod">
          <ac:chgData name="Chanakya Dhiman" userId="52d326b9590f18fd" providerId="LiveId" clId="{7E1B5544-04EC-44B0-866F-08AF31E74D7C}" dt="2026-01-29T07:43:03.633" v="550"/>
          <ac:spMkLst>
            <pc:docMk/>
            <pc:sldMk cId="2990176400" sldId="280"/>
            <ac:spMk id="2" creationId="{73635BBA-7C74-92F3-2FAD-D00D97E944D5}"/>
          </ac:spMkLst>
        </pc:spChg>
        <pc:spChg chg="add mod">
          <ac:chgData name="Chanakya Dhiman" userId="52d326b9590f18fd" providerId="LiveId" clId="{7E1B5544-04EC-44B0-866F-08AF31E74D7C}" dt="2026-01-29T07:51:14.040" v="660" actId="242"/>
          <ac:spMkLst>
            <pc:docMk/>
            <pc:sldMk cId="2990176400" sldId="280"/>
            <ac:spMk id="4" creationId="{11F6C4C7-08B3-2980-AC64-AD6D1760FC0C}"/>
          </ac:spMkLst>
        </pc:spChg>
        <pc:picChg chg="add mod">
          <ac:chgData name="Chanakya Dhiman" userId="52d326b9590f18fd" providerId="LiveId" clId="{7E1B5544-04EC-44B0-866F-08AF31E74D7C}" dt="2026-01-29T07:51:24.676" v="678" actId="1036"/>
          <ac:picMkLst>
            <pc:docMk/>
            <pc:sldMk cId="2990176400" sldId="280"/>
            <ac:picMk id="5" creationId="{2E7A3C4E-5D47-9172-32B1-01260D110766}"/>
          </ac:picMkLst>
        </pc:picChg>
      </pc:sldChg>
      <pc:sldChg chg="addSp delSp modSp new mod ord modTransition">
        <pc:chgData name="Chanakya Dhiman" userId="52d326b9590f18fd" providerId="LiveId" clId="{7E1B5544-04EC-44B0-866F-08AF31E74D7C}" dt="2026-01-29T10:10:47.761" v="2169"/>
        <pc:sldMkLst>
          <pc:docMk/>
          <pc:sldMk cId="85073609" sldId="281"/>
        </pc:sldMkLst>
        <pc:spChg chg="mod">
          <ac:chgData name="Chanakya Dhiman" userId="52d326b9590f18fd" providerId="LiveId" clId="{7E1B5544-04EC-44B0-866F-08AF31E74D7C}" dt="2026-01-29T09:36:14.318" v="1571" actId="20577"/>
          <ac:spMkLst>
            <pc:docMk/>
            <pc:sldMk cId="85073609" sldId="281"/>
            <ac:spMk id="2" creationId="{0614CF80-B169-6F16-378C-6FD992FC39A6}"/>
          </ac:spMkLst>
        </pc:spChg>
        <pc:spChg chg="add mod">
          <ac:chgData name="Chanakya Dhiman" userId="52d326b9590f18fd" providerId="LiveId" clId="{7E1B5544-04EC-44B0-866F-08AF31E74D7C}" dt="2026-01-29T07:57:43.669" v="724" actId="2710"/>
          <ac:spMkLst>
            <pc:docMk/>
            <pc:sldMk cId="85073609" sldId="281"/>
            <ac:spMk id="4" creationId="{DF66CF70-FB2B-C48F-C8F8-2E69955A66F5}"/>
          </ac:spMkLst>
        </pc:spChg>
        <pc:picChg chg="add mod">
          <ac:chgData name="Chanakya Dhiman" userId="52d326b9590f18fd" providerId="LiveId" clId="{7E1B5544-04EC-44B0-866F-08AF31E74D7C}" dt="2026-01-29T07:51:38.994" v="680" actId="1076"/>
          <ac:picMkLst>
            <pc:docMk/>
            <pc:sldMk cId="85073609" sldId="281"/>
            <ac:picMk id="5" creationId="{5715542B-7960-A0CA-A4A5-B7B855A9D89E}"/>
          </ac:picMkLst>
        </pc:picChg>
      </pc:sldChg>
      <pc:sldChg chg="addSp delSp modSp new mod modTransition">
        <pc:chgData name="Chanakya Dhiman" userId="52d326b9590f18fd" providerId="LiveId" clId="{7E1B5544-04EC-44B0-866F-08AF31E74D7C}" dt="2026-01-29T10:10:58.574" v="2171"/>
        <pc:sldMkLst>
          <pc:docMk/>
          <pc:sldMk cId="4021257332" sldId="282"/>
        </pc:sldMkLst>
        <pc:spChg chg="mod">
          <ac:chgData name="Chanakya Dhiman" userId="52d326b9590f18fd" providerId="LiveId" clId="{7E1B5544-04EC-44B0-866F-08AF31E74D7C}" dt="2026-01-29T07:46:21.808" v="587"/>
          <ac:spMkLst>
            <pc:docMk/>
            <pc:sldMk cId="4021257332" sldId="282"/>
            <ac:spMk id="2" creationId="{C95D6BFB-456C-4561-3ED8-8B36BB84396C}"/>
          </ac:spMkLst>
        </pc:spChg>
        <pc:spChg chg="add mod">
          <ac:chgData name="Chanakya Dhiman" userId="52d326b9590f18fd" providerId="LiveId" clId="{7E1B5544-04EC-44B0-866F-08AF31E74D7C}" dt="2026-01-29T07:47:55.419" v="600" actId="404"/>
          <ac:spMkLst>
            <pc:docMk/>
            <pc:sldMk cId="4021257332" sldId="282"/>
            <ac:spMk id="4" creationId="{0C54BADB-D53B-DE49-6D0D-D03C7AF39B0D}"/>
          </ac:spMkLst>
        </pc:spChg>
        <pc:picChg chg="add mod">
          <ac:chgData name="Chanakya Dhiman" userId="52d326b9590f18fd" providerId="LiveId" clId="{7E1B5544-04EC-44B0-866F-08AF31E74D7C}" dt="2026-01-29T07:48:46.987" v="615" actId="1035"/>
          <ac:picMkLst>
            <pc:docMk/>
            <pc:sldMk cId="4021257332" sldId="282"/>
            <ac:picMk id="5" creationId="{90FB5F2C-4F62-7BE3-CE89-E96ED1C4F33F}"/>
          </ac:picMkLst>
        </pc:picChg>
      </pc:sldChg>
      <pc:sldChg chg="addSp delSp modSp new mod modTransition">
        <pc:chgData name="Chanakya Dhiman" userId="52d326b9590f18fd" providerId="LiveId" clId="{7E1B5544-04EC-44B0-866F-08AF31E74D7C}" dt="2026-01-29T10:11:06.540" v="2173"/>
        <pc:sldMkLst>
          <pc:docMk/>
          <pc:sldMk cId="1666457067" sldId="283"/>
        </pc:sldMkLst>
        <pc:spChg chg="mod">
          <ac:chgData name="Chanakya Dhiman" userId="52d326b9590f18fd" providerId="LiveId" clId="{7E1B5544-04EC-44B0-866F-08AF31E74D7C}" dt="2026-01-29T07:49:10.733" v="619"/>
          <ac:spMkLst>
            <pc:docMk/>
            <pc:sldMk cId="1666457067" sldId="283"/>
            <ac:spMk id="2" creationId="{85903502-63D5-EF3C-2F96-ADE4173C9809}"/>
          </ac:spMkLst>
        </pc:spChg>
        <pc:spChg chg="add mod">
          <ac:chgData name="Chanakya Dhiman" userId="52d326b9590f18fd" providerId="LiveId" clId="{7E1B5544-04EC-44B0-866F-08AF31E74D7C}" dt="2026-01-29T07:50:35.468" v="635" actId="242"/>
          <ac:spMkLst>
            <pc:docMk/>
            <pc:sldMk cId="1666457067" sldId="283"/>
            <ac:spMk id="4" creationId="{3DE28E73-CEBD-85FC-91BE-F172ED17F3A2}"/>
          </ac:spMkLst>
        </pc:spChg>
        <pc:picChg chg="add mod">
          <ac:chgData name="Chanakya Dhiman" userId="52d326b9590f18fd" providerId="LiveId" clId="{7E1B5544-04EC-44B0-866F-08AF31E74D7C}" dt="2026-01-29T07:50:24.517" v="634" actId="1076"/>
          <ac:picMkLst>
            <pc:docMk/>
            <pc:sldMk cId="1666457067" sldId="283"/>
            <ac:picMk id="5" creationId="{2DD7E464-4722-E678-967A-189602A4B72A}"/>
          </ac:picMkLst>
        </pc:picChg>
      </pc:sldChg>
      <pc:sldChg chg="addSp delSp modSp new mod modTransition">
        <pc:chgData name="Chanakya Dhiman" userId="52d326b9590f18fd" providerId="LiveId" clId="{7E1B5544-04EC-44B0-866F-08AF31E74D7C}" dt="2026-01-29T10:11:14.231" v="2175"/>
        <pc:sldMkLst>
          <pc:docMk/>
          <pc:sldMk cId="2421596080" sldId="284"/>
        </pc:sldMkLst>
        <pc:spChg chg="mod">
          <ac:chgData name="Chanakya Dhiman" userId="52d326b9590f18fd" providerId="LiveId" clId="{7E1B5544-04EC-44B0-866F-08AF31E74D7C}" dt="2026-01-29T07:52:15.672" v="685"/>
          <ac:spMkLst>
            <pc:docMk/>
            <pc:sldMk cId="2421596080" sldId="284"/>
            <ac:spMk id="2" creationId="{96FE3EC8-691A-544A-4530-189D2B72917A}"/>
          </ac:spMkLst>
        </pc:spChg>
        <pc:spChg chg="add mod">
          <ac:chgData name="Chanakya Dhiman" userId="52d326b9590f18fd" providerId="LiveId" clId="{7E1B5544-04EC-44B0-866F-08AF31E74D7C}" dt="2026-01-29T08:04:16.991" v="771" actId="20577"/>
          <ac:spMkLst>
            <pc:docMk/>
            <pc:sldMk cId="2421596080" sldId="284"/>
            <ac:spMk id="4" creationId="{D608F30C-6DAC-B7FB-8667-5BCDC950821B}"/>
          </ac:spMkLst>
        </pc:spChg>
        <pc:spChg chg="add mod">
          <ac:chgData name="Chanakya Dhiman" userId="52d326b9590f18fd" providerId="LiveId" clId="{7E1B5544-04EC-44B0-866F-08AF31E74D7C}" dt="2026-01-29T07:56:38.168" v="723" actId="404"/>
          <ac:spMkLst>
            <pc:docMk/>
            <pc:sldMk cId="2421596080" sldId="284"/>
            <ac:spMk id="7" creationId="{6432C03A-61A9-1FBF-2461-56AD1F4AC34E}"/>
          </ac:spMkLst>
        </pc:spChg>
        <pc:picChg chg="add mod">
          <ac:chgData name="Chanakya Dhiman" userId="52d326b9590f18fd" providerId="LiveId" clId="{7E1B5544-04EC-44B0-866F-08AF31E74D7C}" dt="2026-01-29T07:54:50.607" v="697"/>
          <ac:picMkLst>
            <pc:docMk/>
            <pc:sldMk cId="2421596080" sldId="284"/>
            <ac:picMk id="6" creationId="{DFC21384-708B-737F-B70D-5363611556ED}"/>
          </ac:picMkLst>
        </pc:picChg>
      </pc:sldChg>
      <pc:sldChg chg="addSp modSp add mod modTransition">
        <pc:chgData name="Chanakya Dhiman" userId="52d326b9590f18fd" providerId="LiveId" clId="{7E1B5544-04EC-44B0-866F-08AF31E74D7C}" dt="2026-01-29T10:04:08.338" v="2135"/>
        <pc:sldMkLst>
          <pc:docMk/>
          <pc:sldMk cId="1173735740" sldId="285"/>
        </pc:sldMkLst>
        <pc:spChg chg="mod">
          <ac:chgData name="Chanakya Dhiman" userId="52d326b9590f18fd" providerId="LiveId" clId="{7E1B5544-04EC-44B0-866F-08AF31E74D7C}" dt="2026-01-29T09:02:43.249" v="1125" actId="20577"/>
          <ac:spMkLst>
            <pc:docMk/>
            <pc:sldMk cId="1173735740" sldId="285"/>
            <ac:spMk id="2" creationId="{3527B3F4-2A18-301B-F25A-2E30717C328E}"/>
          </ac:spMkLst>
        </pc:spChg>
        <pc:picChg chg="add mod">
          <ac:chgData name="Chanakya Dhiman" userId="52d326b9590f18fd" providerId="LiveId" clId="{7E1B5544-04EC-44B0-866F-08AF31E74D7C}" dt="2026-01-29T09:21:18.166" v="1292" actId="1076"/>
          <ac:picMkLst>
            <pc:docMk/>
            <pc:sldMk cId="1173735740" sldId="285"/>
            <ac:picMk id="4" creationId="{2B082897-55F4-AAD1-A489-B8E34F7D8834}"/>
          </ac:picMkLst>
        </pc:picChg>
      </pc:sldChg>
      <pc:sldChg chg="addSp delSp modSp new mod modTransition">
        <pc:chgData name="Chanakya Dhiman" userId="52d326b9590f18fd" providerId="LiveId" clId="{7E1B5544-04EC-44B0-866F-08AF31E74D7C}" dt="2026-01-29T10:13:00.162" v="2187"/>
        <pc:sldMkLst>
          <pc:docMk/>
          <pc:sldMk cId="554494654" sldId="287"/>
        </pc:sldMkLst>
        <pc:spChg chg="mod">
          <ac:chgData name="Chanakya Dhiman" userId="52d326b9590f18fd" providerId="LiveId" clId="{7E1B5544-04EC-44B0-866F-08AF31E74D7C}" dt="2026-01-29T09:17:10.647" v="1271" actId="1036"/>
          <ac:spMkLst>
            <pc:docMk/>
            <pc:sldMk cId="554494654" sldId="287"/>
            <ac:spMk id="2" creationId="{BB1D920B-37A8-D974-4533-06791BB26A75}"/>
          </ac:spMkLst>
        </pc:spChg>
        <pc:picChg chg="add mod">
          <ac:chgData name="Chanakya Dhiman" userId="52d326b9590f18fd" providerId="LiveId" clId="{7E1B5544-04EC-44B0-866F-08AF31E74D7C}" dt="2026-01-29T09:16:35.669" v="1236" actId="1076"/>
          <ac:picMkLst>
            <pc:docMk/>
            <pc:sldMk cId="554494654" sldId="287"/>
            <ac:picMk id="4098" creationId="{5DB5BA13-768F-D582-7376-6BF7781505B6}"/>
          </ac:picMkLst>
        </pc:picChg>
      </pc:sldChg>
      <pc:sldChg chg="addSp modSp add mod modTransition">
        <pc:chgData name="Chanakya Dhiman" userId="52d326b9590f18fd" providerId="LiveId" clId="{7E1B5544-04EC-44B0-866F-08AF31E74D7C}" dt="2026-01-29T10:04:15.631" v="2136"/>
        <pc:sldMkLst>
          <pc:docMk/>
          <pc:sldMk cId="2896184230" sldId="288"/>
        </pc:sldMkLst>
        <pc:spChg chg="mod">
          <ac:chgData name="Chanakya Dhiman" userId="52d326b9590f18fd" providerId="LiveId" clId="{7E1B5544-04EC-44B0-866F-08AF31E74D7C}" dt="2026-01-29T09:19:56.929" v="1279" actId="20577"/>
          <ac:spMkLst>
            <pc:docMk/>
            <pc:sldMk cId="2896184230" sldId="288"/>
            <ac:spMk id="2" creationId="{F0327055-FC97-87AE-9A71-54775620E64E}"/>
          </ac:spMkLst>
        </pc:spChg>
        <pc:picChg chg="add mod">
          <ac:chgData name="Chanakya Dhiman" userId="52d326b9590f18fd" providerId="LiveId" clId="{7E1B5544-04EC-44B0-866F-08AF31E74D7C}" dt="2026-01-29T09:21:04.732" v="1289" actId="1076"/>
          <ac:picMkLst>
            <pc:docMk/>
            <pc:sldMk cId="2896184230" sldId="288"/>
            <ac:picMk id="4" creationId="{BD3B1112-EB9B-21F4-1D0B-54535BAA29CE}"/>
          </ac:picMkLst>
        </pc:picChg>
      </pc:sldChg>
      <pc:sldChg chg="addSp delSp modSp new mod ord modTransition modAnim">
        <pc:chgData name="Chanakya Dhiman" userId="52d326b9590f18fd" providerId="LiveId" clId="{7E1B5544-04EC-44B0-866F-08AF31E74D7C}" dt="2026-01-29T10:08:55.120" v="2151"/>
        <pc:sldMkLst>
          <pc:docMk/>
          <pc:sldMk cId="4157625548" sldId="289"/>
        </pc:sldMkLst>
        <pc:spChg chg="mod">
          <ac:chgData name="Chanakya Dhiman" userId="52d326b9590f18fd" providerId="LiveId" clId="{7E1B5544-04EC-44B0-866F-08AF31E74D7C}" dt="2026-01-29T09:30:00.517" v="1325" actId="113"/>
          <ac:spMkLst>
            <pc:docMk/>
            <pc:sldMk cId="4157625548" sldId="289"/>
            <ac:spMk id="2" creationId="{24E24DC1-4D2D-A3ED-6B2E-4DE5F52932F8}"/>
          </ac:spMkLst>
        </pc:spChg>
        <pc:spChg chg="add mod">
          <ac:chgData name="Chanakya Dhiman" userId="52d326b9590f18fd" providerId="LiveId" clId="{7E1B5544-04EC-44B0-866F-08AF31E74D7C}" dt="2026-01-29T09:47:26.018" v="2015"/>
          <ac:spMkLst>
            <pc:docMk/>
            <pc:sldMk cId="4157625548" sldId="289"/>
            <ac:spMk id="4" creationId="{3E569FFD-2BEC-CE8F-2C6D-55D085072B47}"/>
          </ac:spMkLst>
        </pc:spChg>
        <pc:spChg chg="add mod">
          <ac:chgData name="Chanakya Dhiman" userId="52d326b9590f18fd" providerId="LiveId" clId="{7E1B5544-04EC-44B0-866F-08AF31E74D7C}" dt="2026-01-29T09:47:44.212" v="2016"/>
          <ac:spMkLst>
            <pc:docMk/>
            <pc:sldMk cId="4157625548" sldId="289"/>
            <ac:spMk id="5" creationId="{9380B71D-E996-1186-F5C4-C9AEF35055B9}"/>
          </ac:spMkLst>
        </pc:spChg>
        <pc:spChg chg="add mod">
          <ac:chgData name="Chanakya Dhiman" userId="52d326b9590f18fd" providerId="LiveId" clId="{7E1B5544-04EC-44B0-866F-08AF31E74D7C}" dt="2026-01-29T09:47:50.809" v="2017"/>
          <ac:spMkLst>
            <pc:docMk/>
            <pc:sldMk cId="4157625548" sldId="289"/>
            <ac:spMk id="6" creationId="{ECEDFBCE-846C-2D66-59EE-C59379B028FA}"/>
          </ac:spMkLst>
        </pc:spChg>
        <pc:spChg chg="add mod">
          <ac:chgData name="Chanakya Dhiman" userId="52d326b9590f18fd" providerId="LiveId" clId="{7E1B5544-04EC-44B0-866F-08AF31E74D7C}" dt="2026-01-29T09:47:56.693" v="2018"/>
          <ac:spMkLst>
            <pc:docMk/>
            <pc:sldMk cId="4157625548" sldId="289"/>
            <ac:spMk id="7" creationId="{3D46A51C-9C9D-90EF-47F9-E4FB3C434756}"/>
          </ac:spMkLst>
        </pc:spChg>
        <pc:spChg chg="add mod">
          <ac:chgData name="Chanakya Dhiman" userId="52d326b9590f18fd" providerId="LiveId" clId="{7E1B5544-04EC-44B0-866F-08AF31E74D7C}" dt="2026-01-29T09:48:08.956" v="2019"/>
          <ac:spMkLst>
            <pc:docMk/>
            <pc:sldMk cId="4157625548" sldId="289"/>
            <ac:spMk id="8" creationId="{A4366650-E4CD-2478-75E4-3CDE34673B4E}"/>
          </ac:spMkLst>
        </pc:spChg>
        <pc:spChg chg="add mod">
          <ac:chgData name="Chanakya Dhiman" userId="52d326b9590f18fd" providerId="LiveId" clId="{7E1B5544-04EC-44B0-866F-08AF31E74D7C}" dt="2026-01-29T09:49:02.983" v="2034"/>
          <ac:spMkLst>
            <pc:docMk/>
            <pc:sldMk cId="4157625548" sldId="289"/>
            <ac:spMk id="9" creationId="{F17CD0C8-C7B7-92F6-24D0-FFBFF972E635}"/>
          </ac:spMkLst>
        </pc:spChg>
        <pc:spChg chg="add mod">
          <ac:chgData name="Chanakya Dhiman" userId="52d326b9590f18fd" providerId="LiveId" clId="{7E1B5544-04EC-44B0-866F-08AF31E74D7C}" dt="2026-01-29T09:49:08.096" v="2035"/>
          <ac:spMkLst>
            <pc:docMk/>
            <pc:sldMk cId="4157625548" sldId="289"/>
            <ac:spMk id="10" creationId="{43E50EAF-D316-1A24-7A76-5FBA8A68DFBF}"/>
          </ac:spMkLst>
        </pc:spChg>
        <pc:spChg chg="add mod">
          <ac:chgData name="Chanakya Dhiman" userId="52d326b9590f18fd" providerId="LiveId" clId="{7E1B5544-04EC-44B0-866F-08AF31E74D7C}" dt="2026-01-29T09:49:13.938" v="2036"/>
          <ac:spMkLst>
            <pc:docMk/>
            <pc:sldMk cId="4157625548" sldId="289"/>
            <ac:spMk id="11" creationId="{584B2C6E-F3EE-C492-4D0F-3D19E3899F0D}"/>
          </ac:spMkLst>
        </pc:spChg>
        <pc:spChg chg="add mod">
          <ac:chgData name="Chanakya Dhiman" userId="52d326b9590f18fd" providerId="LiveId" clId="{7E1B5544-04EC-44B0-866F-08AF31E74D7C}" dt="2026-01-29T09:49:18.984" v="2037"/>
          <ac:spMkLst>
            <pc:docMk/>
            <pc:sldMk cId="4157625548" sldId="289"/>
            <ac:spMk id="12" creationId="{A00FC5AF-13CB-1544-0E6A-504887B72156}"/>
          </ac:spMkLst>
        </pc:spChg>
        <pc:spChg chg="add mod">
          <ac:chgData name="Chanakya Dhiman" userId="52d326b9590f18fd" providerId="LiveId" clId="{7E1B5544-04EC-44B0-866F-08AF31E74D7C}" dt="2026-01-29T09:49:30.520" v="2038"/>
          <ac:spMkLst>
            <pc:docMk/>
            <pc:sldMk cId="4157625548" sldId="289"/>
            <ac:spMk id="13" creationId="{62814A06-26E9-E4BE-2834-E093174E48D0}"/>
          </ac:spMkLst>
        </pc:spChg>
        <pc:spChg chg="add mod">
          <ac:chgData name="Chanakya Dhiman" userId="52d326b9590f18fd" providerId="LiveId" clId="{7E1B5544-04EC-44B0-866F-08AF31E74D7C}" dt="2026-01-29T09:49:36.801" v="2039"/>
          <ac:spMkLst>
            <pc:docMk/>
            <pc:sldMk cId="4157625548" sldId="289"/>
            <ac:spMk id="14" creationId="{E0DF5BC7-A0C2-D288-4E21-6CD61F1C71BC}"/>
          </ac:spMkLst>
        </pc:spChg>
        <pc:spChg chg="add mod">
          <ac:chgData name="Chanakya Dhiman" userId="52d326b9590f18fd" providerId="LiveId" clId="{7E1B5544-04EC-44B0-866F-08AF31E74D7C}" dt="2026-01-29T09:49:45.577" v="2040"/>
          <ac:spMkLst>
            <pc:docMk/>
            <pc:sldMk cId="4157625548" sldId="289"/>
            <ac:spMk id="15" creationId="{FC94F98C-5D1B-55BC-9BAE-EED795FA60DC}"/>
          </ac:spMkLst>
        </pc:spChg>
        <pc:spChg chg="add mod">
          <ac:chgData name="Chanakya Dhiman" userId="52d326b9590f18fd" providerId="LiveId" clId="{7E1B5544-04EC-44B0-866F-08AF31E74D7C}" dt="2026-01-29T09:49:56.170" v="2041"/>
          <ac:spMkLst>
            <pc:docMk/>
            <pc:sldMk cId="4157625548" sldId="289"/>
            <ac:spMk id="16" creationId="{7748670F-494C-828B-FDAA-86A8E4BEC9E3}"/>
          </ac:spMkLst>
        </pc:spChg>
        <pc:spChg chg="add mod">
          <ac:chgData name="Chanakya Dhiman" userId="52d326b9590f18fd" providerId="LiveId" clId="{7E1B5544-04EC-44B0-866F-08AF31E74D7C}" dt="2026-01-29T09:50:06.740" v="2042"/>
          <ac:spMkLst>
            <pc:docMk/>
            <pc:sldMk cId="4157625548" sldId="289"/>
            <ac:spMk id="17" creationId="{159B25D4-02B4-17FF-8E76-FD5D461A4C6D}"/>
          </ac:spMkLst>
        </pc:spChg>
        <pc:spChg chg="add mod">
          <ac:chgData name="Chanakya Dhiman" userId="52d326b9590f18fd" providerId="LiveId" clId="{7E1B5544-04EC-44B0-866F-08AF31E74D7C}" dt="2026-01-29T09:50:14.924" v="2043"/>
          <ac:spMkLst>
            <pc:docMk/>
            <pc:sldMk cId="4157625548" sldId="289"/>
            <ac:spMk id="18" creationId="{3BBC54D4-DFF9-768C-0953-AB31148AD217}"/>
          </ac:spMkLst>
        </pc:spChg>
        <pc:spChg chg="add mod">
          <ac:chgData name="Chanakya Dhiman" userId="52d326b9590f18fd" providerId="LiveId" clId="{7E1B5544-04EC-44B0-866F-08AF31E74D7C}" dt="2026-01-29T09:50:27.052" v="2044"/>
          <ac:spMkLst>
            <pc:docMk/>
            <pc:sldMk cId="4157625548" sldId="289"/>
            <ac:spMk id="19" creationId="{4F6F8C0A-F1BE-F756-ED18-324A6B2B2D71}"/>
          </ac:spMkLst>
        </pc:spChg>
        <pc:spChg chg="add mod">
          <ac:chgData name="Chanakya Dhiman" userId="52d326b9590f18fd" providerId="LiveId" clId="{7E1B5544-04EC-44B0-866F-08AF31E74D7C}" dt="2026-01-29T09:50:35.736" v="2045"/>
          <ac:spMkLst>
            <pc:docMk/>
            <pc:sldMk cId="4157625548" sldId="289"/>
            <ac:spMk id="20" creationId="{92DA3F70-AB0A-7918-4867-6543489EA0BC}"/>
          </ac:spMkLst>
        </pc:spChg>
        <pc:spChg chg="add mod">
          <ac:chgData name="Chanakya Dhiman" userId="52d326b9590f18fd" providerId="LiveId" clId="{7E1B5544-04EC-44B0-866F-08AF31E74D7C}" dt="2026-01-29T09:50:46.912" v="2046"/>
          <ac:spMkLst>
            <pc:docMk/>
            <pc:sldMk cId="4157625548" sldId="289"/>
            <ac:spMk id="21" creationId="{D1C56B80-08B1-18B3-E707-C48F30ED6BA2}"/>
          </ac:spMkLst>
        </pc:spChg>
        <pc:spChg chg="add mod">
          <ac:chgData name="Chanakya Dhiman" userId="52d326b9590f18fd" providerId="LiveId" clId="{7E1B5544-04EC-44B0-866F-08AF31E74D7C}" dt="2026-01-29T09:50:53.549" v="2047"/>
          <ac:spMkLst>
            <pc:docMk/>
            <pc:sldMk cId="4157625548" sldId="289"/>
            <ac:spMk id="22" creationId="{EC31ECF4-9E38-0C47-CA71-5FE3D9CF0447}"/>
          </ac:spMkLst>
        </pc:spChg>
        <pc:spChg chg="add mod">
          <ac:chgData name="Chanakya Dhiman" userId="52d326b9590f18fd" providerId="LiveId" clId="{7E1B5544-04EC-44B0-866F-08AF31E74D7C}" dt="2026-01-29T09:50:59.458" v="2048"/>
          <ac:spMkLst>
            <pc:docMk/>
            <pc:sldMk cId="4157625548" sldId="289"/>
            <ac:spMk id="23" creationId="{EE2A9D17-DFD1-FB76-0C68-792FA2F1D817}"/>
          </ac:spMkLst>
        </pc:spChg>
        <pc:spChg chg="add mod">
          <ac:chgData name="Chanakya Dhiman" userId="52d326b9590f18fd" providerId="LiveId" clId="{7E1B5544-04EC-44B0-866F-08AF31E74D7C}" dt="2026-01-29T09:51:07.405" v="2049"/>
          <ac:spMkLst>
            <pc:docMk/>
            <pc:sldMk cId="4157625548" sldId="289"/>
            <ac:spMk id="24" creationId="{BCE42FA8-543B-2267-05A6-72463B9C1F33}"/>
          </ac:spMkLst>
        </pc:spChg>
        <pc:spChg chg="add mod">
          <ac:chgData name="Chanakya Dhiman" userId="52d326b9590f18fd" providerId="LiveId" clId="{7E1B5544-04EC-44B0-866F-08AF31E74D7C}" dt="2026-01-29T09:51:13.326" v="2050"/>
          <ac:spMkLst>
            <pc:docMk/>
            <pc:sldMk cId="4157625548" sldId="289"/>
            <ac:spMk id="25" creationId="{9E701EE3-4354-FFF3-AF8B-49127F2BEECC}"/>
          </ac:spMkLst>
        </pc:spChg>
        <pc:spChg chg="add mod">
          <ac:chgData name="Chanakya Dhiman" userId="52d326b9590f18fd" providerId="LiveId" clId="{7E1B5544-04EC-44B0-866F-08AF31E74D7C}" dt="2026-01-29T09:51:20.756" v="2051"/>
          <ac:spMkLst>
            <pc:docMk/>
            <pc:sldMk cId="4157625548" sldId="289"/>
            <ac:spMk id="26" creationId="{E45D3C9C-A8D3-891E-0297-DFEBF6E0F3EC}"/>
          </ac:spMkLst>
        </pc:spChg>
        <pc:spChg chg="add mod">
          <ac:chgData name="Chanakya Dhiman" userId="52d326b9590f18fd" providerId="LiveId" clId="{7E1B5544-04EC-44B0-866F-08AF31E74D7C}" dt="2026-01-29T09:51:28.493" v="2052"/>
          <ac:spMkLst>
            <pc:docMk/>
            <pc:sldMk cId="4157625548" sldId="289"/>
            <ac:spMk id="27" creationId="{AF7716EC-9802-B803-EC67-88F1472319D7}"/>
          </ac:spMkLst>
        </pc:spChg>
        <pc:spChg chg="add mod">
          <ac:chgData name="Chanakya Dhiman" userId="52d326b9590f18fd" providerId="LiveId" clId="{7E1B5544-04EC-44B0-866F-08AF31E74D7C}" dt="2026-01-29T09:51:34.427" v="2053"/>
          <ac:spMkLst>
            <pc:docMk/>
            <pc:sldMk cId="4157625548" sldId="289"/>
            <ac:spMk id="28" creationId="{29DC3774-4E81-B1FB-171B-673C1647E9C7}"/>
          </ac:spMkLst>
        </pc:spChg>
      </pc:sldChg>
      <pc:sldChg chg="modSp add mod modTransition">
        <pc:chgData name="Chanakya Dhiman" userId="52d326b9590f18fd" providerId="LiveId" clId="{7E1B5544-04EC-44B0-866F-08AF31E74D7C}" dt="2026-01-29T10:12:45.545" v="2186"/>
        <pc:sldMkLst>
          <pc:docMk/>
          <pc:sldMk cId="4075986091" sldId="290"/>
        </pc:sldMkLst>
        <pc:spChg chg="mod">
          <ac:chgData name="Chanakya Dhiman" userId="52d326b9590f18fd" providerId="LiveId" clId="{7E1B5544-04EC-44B0-866F-08AF31E74D7C}" dt="2026-01-29T09:42:56.160" v="1931" actId="20577"/>
          <ac:spMkLst>
            <pc:docMk/>
            <pc:sldMk cId="4075986091" sldId="290"/>
            <ac:spMk id="2" creationId="{E0803CC9-0CAF-0B33-C4C3-63AF2E347273}"/>
          </ac:spMkLst>
        </pc:spChg>
        <pc:spChg chg="mod">
          <ac:chgData name="Chanakya Dhiman" userId="52d326b9590f18fd" providerId="LiveId" clId="{7E1B5544-04EC-44B0-866F-08AF31E74D7C}" dt="2026-01-29T09:42:59.884" v="1932" actId="20577"/>
          <ac:spMkLst>
            <pc:docMk/>
            <pc:sldMk cId="4075986091" sldId="290"/>
            <ac:spMk id="6" creationId="{58776A02-02C6-8222-6505-6A896256B887}"/>
          </ac:spMkLst>
        </pc:spChg>
        <pc:spChg chg="mod">
          <ac:chgData name="Chanakya Dhiman" userId="52d326b9590f18fd" providerId="LiveId" clId="{7E1B5544-04EC-44B0-866F-08AF31E74D7C}" dt="2026-01-29T09:43:30.273" v="1938" actId="14100"/>
          <ac:spMkLst>
            <pc:docMk/>
            <pc:sldMk cId="4075986091" sldId="290"/>
            <ac:spMk id="11" creationId="{4672B850-842D-0491-DDEE-6E19ED9BF28B}"/>
          </ac:spMkLst>
        </pc:spChg>
        <pc:picChg chg="mod">
          <ac:chgData name="Chanakya Dhiman" userId="52d326b9590f18fd" providerId="LiveId" clId="{7E1B5544-04EC-44B0-866F-08AF31E74D7C}" dt="2026-01-29T09:43:18.039" v="1935" actId="1076"/>
          <ac:picMkLst>
            <pc:docMk/>
            <pc:sldMk cId="4075986091" sldId="290"/>
            <ac:picMk id="3074" creationId="{EEC6B950-F736-ED6B-9490-0751D05F7017}"/>
          </ac:picMkLst>
        </pc:picChg>
      </pc:sldChg>
      <pc:sldMasterChg chg="modSp modSldLayout">
        <pc:chgData name="Chanakya Dhiman" userId="52d326b9590f18fd" providerId="LiveId" clId="{7E1B5544-04EC-44B0-866F-08AF31E74D7C}" dt="2026-01-29T07:07:59.333" v="0"/>
        <pc:sldMasterMkLst>
          <pc:docMk/>
          <pc:sldMasterMk cId="2499948861" sldId="2147483708"/>
        </pc:sldMasterMkLst>
        <pc:spChg chg="mod">
          <ac:chgData name="Chanakya Dhiman" userId="52d326b9590f18fd" providerId="LiveId" clId="{7E1B5544-04EC-44B0-866F-08AF31E74D7C}" dt="2026-01-29T07:07:59.333" v="0"/>
          <ac:spMkLst>
            <pc:docMk/>
            <pc:sldMasterMk cId="2499948861" sldId="2147483708"/>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ac:spMk id="3" creationId="{00000000-0000-0000-0000-000000000000}"/>
          </ac:spMkLst>
        </pc:spChg>
        <pc:spChg chg="mod">
          <ac:chgData name="Chanakya Dhiman" userId="52d326b9590f18fd" providerId="LiveId" clId="{7E1B5544-04EC-44B0-866F-08AF31E74D7C}" dt="2026-01-29T07:07:59.333" v="0"/>
          <ac:spMkLst>
            <pc:docMk/>
            <pc:sldMasterMk cId="2499948861" sldId="2147483708"/>
            <ac:spMk id="4" creationId="{00000000-0000-0000-0000-000000000000}"/>
          </ac:spMkLst>
        </pc:spChg>
        <pc:spChg chg="mod">
          <ac:chgData name="Chanakya Dhiman" userId="52d326b9590f18fd" providerId="LiveId" clId="{7E1B5544-04EC-44B0-866F-08AF31E74D7C}" dt="2026-01-29T07:07:59.333" v="0"/>
          <ac:spMkLst>
            <pc:docMk/>
            <pc:sldMasterMk cId="2499948861" sldId="2147483708"/>
            <ac:spMk id="5" creationId="{00000000-0000-0000-0000-000000000000}"/>
          </ac:spMkLst>
        </pc:spChg>
        <pc:spChg chg="mod">
          <ac:chgData name="Chanakya Dhiman" userId="52d326b9590f18fd" providerId="LiveId" clId="{7E1B5544-04EC-44B0-866F-08AF31E74D7C}" dt="2026-01-29T07:07:59.333" v="0"/>
          <ac:spMkLst>
            <pc:docMk/>
            <pc:sldMasterMk cId="2499948861" sldId="2147483708"/>
            <ac:spMk id="6" creationId="{00000000-0000-0000-0000-000000000000}"/>
          </ac:spMkLst>
        </pc:spChg>
        <pc:sldLayoutChg chg="modSp">
          <pc:chgData name="Chanakya Dhiman" userId="52d326b9590f18fd" providerId="LiveId" clId="{7E1B5544-04EC-44B0-866F-08AF31E74D7C}" dt="2026-01-29T07:07:59.333" v="0"/>
          <pc:sldLayoutMkLst>
            <pc:docMk/>
            <pc:sldMasterMk cId="2499948861" sldId="2147483708"/>
            <pc:sldLayoutMk cId="1683849917" sldId="2147483709"/>
          </pc:sldLayoutMkLst>
          <pc:spChg chg="mod">
            <ac:chgData name="Chanakya Dhiman" userId="52d326b9590f18fd" providerId="LiveId" clId="{7E1B5544-04EC-44B0-866F-08AF31E74D7C}" dt="2026-01-29T07:07:59.333" v="0"/>
            <ac:spMkLst>
              <pc:docMk/>
              <pc:sldMasterMk cId="2499948861" sldId="2147483708"/>
              <pc:sldLayoutMk cId="1683849917" sldId="2147483709"/>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683849917" sldId="2147483709"/>
              <ac:spMk id="3"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2016306630" sldId="2147483711"/>
          </pc:sldLayoutMkLst>
          <pc:spChg chg="mod">
            <ac:chgData name="Chanakya Dhiman" userId="52d326b9590f18fd" providerId="LiveId" clId="{7E1B5544-04EC-44B0-866F-08AF31E74D7C}" dt="2026-01-29T07:07:59.333" v="0"/>
            <ac:spMkLst>
              <pc:docMk/>
              <pc:sldMasterMk cId="2499948861" sldId="2147483708"/>
              <pc:sldLayoutMk cId="2016306630" sldId="2147483711"/>
              <ac:spMk id="7"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2016306630" sldId="2147483711"/>
              <ac:spMk id="8"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1907733633" sldId="2147483712"/>
          </pc:sldLayoutMkLst>
          <pc:spChg chg="mod">
            <ac:chgData name="Chanakya Dhiman" userId="52d326b9590f18fd" providerId="LiveId" clId="{7E1B5544-04EC-44B0-866F-08AF31E74D7C}" dt="2026-01-29T07:07:59.333" v="0"/>
            <ac:spMkLst>
              <pc:docMk/>
              <pc:sldMasterMk cId="2499948861" sldId="2147483708"/>
              <pc:sldLayoutMk cId="1907733633" sldId="2147483712"/>
              <ac:spMk id="3"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907733633" sldId="2147483712"/>
              <ac:spMk id="4"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865809712" sldId="2147483713"/>
          </pc:sldLayoutMkLst>
          <pc:spChg chg="mod">
            <ac:chgData name="Chanakya Dhiman" userId="52d326b9590f18fd" providerId="LiveId" clId="{7E1B5544-04EC-44B0-866F-08AF31E74D7C}" dt="2026-01-29T07:07:59.333" v="0"/>
            <ac:spMkLst>
              <pc:docMk/>
              <pc:sldMasterMk cId="2499948861" sldId="2147483708"/>
              <pc:sldLayoutMk cId="865809712" sldId="2147483713"/>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865809712" sldId="2147483713"/>
              <ac:spMk id="3"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865809712" sldId="2147483713"/>
              <ac:spMk id="4"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865809712" sldId="2147483713"/>
              <ac:spMk id="5"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865809712" sldId="2147483713"/>
              <ac:spMk id="6"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3520044829" sldId="2147483716"/>
          </pc:sldLayoutMkLst>
          <pc:spChg chg="mod">
            <ac:chgData name="Chanakya Dhiman" userId="52d326b9590f18fd" providerId="LiveId" clId="{7E1B5544-04EC-44B0-866F-08AF31E74D7C}" dt="2026-01-29T07:07:59.333" v="0"/>
            <ac:spMkLst>
              <pc:docMk/>
              <pc:sldMasterMk cId="2499948861" sldId="2147483708"/>
              <pc:sldLayoutMk cId="3520044829" sldId="2147483716"/>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3520044829" sldId="2147483716"/>
              <ac:spMk id="3"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3520044829" sldId="2147483716"/>
              <ac:spMk id="4"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859018310" sldId="2147483717"/>
          </pc:sldLayoutMkLst>
          <pc:spChg chg="mod">
            <ac:chgData name="Chanakya Dhiman" userId="52d326b9590f18fd" providerId="LiveId" clId="{7E1B5544-04EC-44B0-866F-08AF31E74D7C}" dt="2026-01-29T07:07:59.333" v="0"/>
            <ac:spMkLst>
              <pc:docMk/>
              <pc:sldMasterMk cId="2499948861" sldId="2147483708"/>
              <pc:sldLayoutMk cId="859018310" sldId="2147483717"/>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859018310" sldId="2147483717"/>
              <ac:spMk id="3"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859018310" sldId="2147483717"/>
              <ac:spMk id="4"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2803445779" sldId="2147483718"/>
          </pc:sldLayoutMkLst>
          <pc:spChg chg="mod">
            <ac:chgData name="Chanakya Dhiman" userId="52d326b9590f18fd" providerId="LiveId" clId="{7E1B5544-04EC-44B0-866F-08AF31E74D7C}" dt="2026-01-29T07:07:59.333" v="0"/>
            <ac:spMkLst>
              <pc:docMk/>
              <pc:sldMasterMk cId="2499948861" sldId="2147483708"/>
              <pc:sldLayoutMk cId="2803445779" sldId="2147483718"/>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2803445779" sldId="2147483718"/>
              <ac:spMk id="3"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2803445779" sldId="2147483718"/>
              <ac:spMk id="4"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2696891863" sldId="2147483719"/>
          </pc:sldLayoutMkLst>
          <pc:spChg chg="mod">
            <ac:chgData name="Chanakya Dhiman" userId="52d326b9590f18fd" providerId="LiveId" clId="{7E1B5544-04EC-44B0-866F-08AF31E74D7C}" dt="2026-01-29T07:07:59.333" v="0"/>
            <ac:spMkLst>
              <pc:docMk/>
              <pc:sldMasterMk cId="2499948861" sldId="2147483708"/>
              <pc:sldLayoutMk cId="2696891863" sldId="2147483719"/>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2696891863" sldId="2147483719"/>
              <ac:spMk id="4"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2111530100" sldId="2147483720"/>
          </pc:sldLayoutMkLst>
          <pc:spChg chg="mod">
            <ac:chgData name="Chanakya Dhiman" userId="52d326b9590f18fd" providerId="LiveId" clId="{7E1B5544-04EC-44B0-866F-08AF31E74D7C}" dt="2026-01-29T07:07:59.333" v="0"/>
            <ac:spMkLst>
              <pc:docMk/>
              <pc:sldMasterMk cId="2499948861" sldId="2147483708"/>
              <pc:sldLayoutMk cId="2111530100" sldId="2147483720"/>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2111530100" sldId="2147483720"/>
              <ac:spMk id="4"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2111530100" sldId="2147483720"/>
              <ac:spMk id="9"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2111530100" sldId="2147483720"/>
              <ac:spMk id="10"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2111530100" sldId="2147483720"/>
              <ac:spMk id="12"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2194331886" sldId="2147483721"/>
          </pc:sldLayoutMkLst>
          <pc:spChg chg="mod">
            <ac:chgData name="Chanakya Dhiman" userId="52d326b9590f18fd" providerId="LiveId" clId="{7E1B5544-04EC-44B0-866F-08AF31E74D7C}" dt="2026-01-29T07:07:59.333" v="0"/>
            <ac:spMkLst>
              <pc:docMk/>
              <pc:sldMasterMk cId="2499948861" sldId="2147483708"/>
              <pc:sldLayoutMk cId="2194331886" sldId="2147483721"/>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2194331886" sldId="2147483721"/>
              <ac:spMk id="4"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3550728327" sldId="2147483722"/>
          </pc:sldLayoutMkLst>
          <pc:spChg chg="mod">
            <ac:chgData name="Chanakya Dhiman" userId="52d326b9590f18fd" providerId="LiveId" clId="{7E1B5544-04EC-44B0-866F-08AF31E74D7C}" dt="2026-01-29T07:07:59.333" v="0"/>
            <ac:spMkLst>
              <pc:docMk/>
              <pc:sldMasterMk cId="2499948861" sldId="2147483708"/>
              <pc:sldLayoutMk cId="3550728327" sldId="2147483722"/>
              <ac:spMk id="7"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3550728327" sldId="2147483722"/>
              <ac:spMk id="8"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3550728327" sldId="2147483722"/>
              <ac:spMk id="9"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3550728327" sldId="2147483722"/>
              <ac:spMk id="10"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3550728327" sldId="2147483722"/>
              <ac:spMk id="11"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3550728327" sldId="2147483722"/>
              <ac:spMk id="1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3550728327" sldId="2147483722"/>
              <ac:spMk id="15"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1011796864" sldId="2147483723"/>
          </pc:sldLayoutMkLst>
          <pc:spChg chg="mod">
            <ac:chgData name="Chanakya Dhiman" userId="52d326b9590f18fd" providerId="LiveId" clId="{7E1B5544-04EC-44B0-866F-08AF31E74D7C}" dt="2026-01-29T07:07:59.333" v="0"/>
            <ac:spMkLst>
              <pc:docMk/>
              <pc:sldMasterMk cId="2499948861" sldId="2147483708"/>
              <pc:sldLayoutMk cId="1011796864" sldId="2147483723"/>
              <ac:spMk id="19"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011796864" sldId="2147483723"/>
              <ac:spMk id="20"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011796864" sldId="2147483723"/>
              <ac:spMk id="21"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011796864" sldId="2147483723"/>
              <ac:spMk id="2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011796864" sldId="2147483723"/>
              <ac:spMk id="23"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011796864" sldId="2147483723"/>
              <ac:spMk id="24"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011796864" sldId="2147483723"/>
              <ac:spMk id="25"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011796864" sldId="2147483723"/>
              <ac:spMk id="26"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011796864" sldId="2147483723"/>
              <ac:spMk id="27"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011796864" sldId="2147483723"/>
              <ac:spMk id="30" creationId="{00000000-0000-0000-0000-000000000000}"/>
            </ac:spMkLst>
          </pc:spChg>
        </pc:sldLayoutChg>
        <pc:sldLayoutChg chg="modSp">
          <pc:chgData name="Chanakya Dhiman" userId="52d326b9590f18fd" providerId="LiveId" clId="{7E1B5544-04EC-44B0-866F-08AF31E74D7C}" dt="2026-01-29T07:07:59.333" v="0"/>
          <pc:sldLayoutMkLst>
            <pc:docMk/>
            <pc:sldMasterMk cId="2499948861" sldId="2147483708"/>
            <pc:sldLayoutMk cId="1266662596" sldId="2147483725"/>
          </pc:sldLayoutMkLst>
          <pc:spChg chg="mod">
            <ac:chgData name="Chanakya Dhiman" userId="52d326b9590f18fd" providerId="LiveId" clId="{7E1B5544-04EC-44B0-866F-08AF31E74D7C}" dt="2026-01-29T07:07:59.333" v="0"/>
            <ac:spMkLst>
              <pc:docMk/>
              <pc:sldMasterMk cId="2499948861" sldId="2147483708"/>
              <pc:sldLayoutMk cId="1266662596" sldId="2147483725"/>
              <ac:spMk id="2" creationId="{00000000-0000-0000-0000-000000000000}"/>
            </ac:spMkLst>
          </pc:spChg>
          <pc:spChg chg="mod">
            <ac:chgData name="Chanakya Dhiman" userId="52d326b9590f18fd" providerId="LiveId" clId="{7E1B5544-04EC-44B0-866F-08AF31E74D7C}" dt="2026-01-29T07:07:59.333" v="0"/>
            <ac:spMkLst>
              <pc:docMk/>
              <pc:sldMasterMk cId="2499948861" sldId="2147483708"/>
              <pc:sldLayoutMk cId="1266662596" sldId="2147483725"/>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62075-15D7-4562-93E2-6B8B2818DA8D}" type="datetimeFigureOut">
              <a:rPr lang="en-IN" smtClean="0"/>
              <a:t>02-02-2026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6F0C2-8374-45F5-B5F3-214994AC2236}" type="slidenum">
              <a:rPr lang="en-IN" smtClean="0"/>
              <a:t>‹#›</a:t>
            </a:fld>
            <a:endParaRPr lang="en-IN"/>
          </a:p>
        </p:txBody>
      </p:sp>
    </p:spTree>
    <p:extLst>
      <p:ext uri="{BB962C8B-B14F-4D97-AF65-F5344CB8AC3E}">
        <p14:creationId xmlns:p14="http://schemas.microsoft.com/office/powerpoint/2010/main" val="390878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36F0C2-8374-45F5-B5F3-214994AC2236}" type="slidenum">
              <a:rPr lang="en-IN" smtClean="0"/>
              <a:t>8</a:t>
            </a:fld>
            <a:endParaRPr lang="en-IN"/>
          </a:p>
        </p:txBody>
      </p:sp>
    </p:spTree>
    <p:extLst>
      <p:ext uri="{BB962C8B-B14F-4D97-AF65-F5344CB8AC3E}">
        <p14:creationId xmlns:p14="http://schemas.microsoft.com/office/powerpoint/2010/main" val="241168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194650"/>
          </a:xfrm>
        </p:spPr>
        <p:txBody>
          <a:bodyPr wrap="none" anchor="t">
            <a:normAutofit/>
          </a:bodyPr>
          <a:lstStyle>
            <a:lvl1pPr algn="r">
              <a:defRPr sz="7200" b="0" spc="-225">
                <a:gradFill flip="none" rotWithShape="1">
                  <a:gsLst>
                    <a:gs pos="32000">
                      <a:schemeClr val="tx1">
                        <a:lumMod val="89000"/>
                      </a:schemeClr>
                    </a:gs>
                    <a:gs pos="100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829879"/>
            <a:ext cx="9144000" cy="618523"/>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83849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2"/>
            <a:ext cx="10515600" cy="81935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7"/>
            <a:ext cx="105156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9789" y="5186516"/>
            <a:ext cx="10514012"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0344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839789" y="4489399"/>
            <a:ext cx="10514012" cy="150182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96891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7"/>
            <a:ext cx="8752299"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111530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9"/>
            <a:ext cx="10515600" cy="2511835"/>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839789" y="4850581"/>
            <a:ext cx="10514012" cy="114064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94331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7"/>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1" y="1885950"/>
            <a:ext cx="2946867"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1"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4587996" y="1885950"/>
            <a:ext cx="2936241" cy="576262"/>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7829037" y="1885950"/>
            <a:ext cx="2932113" cy="576262"/>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7" y="2571750"/>
            <a:ext cx="29321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50728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7"/>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1"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1332085" y="4873767"/>
            <a:ext cx="2940051"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4568998" y="4297503"/>
            <a:ext cx="2930525"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4567645" y="4873766"/>
            <a:ext cx="293440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7804324" y="4297503"/>
            <a:ext cx="2932113"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7804322"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7804198" y="4873764"/>
            <a:ext cx="293599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11796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4977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66662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26875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194650"/>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829878"/>
            <a:ext cx="9144000" cy="617822"/>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1630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07733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normAutofit/>
          </a:bodyPr>
          <a:lstStyle>
            <a:lvl1pPr marL="0" indent="0">
              <a:buNone/>
              <a:defRPr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1" y="1681163"/>
            <a:ext cx="5035548" cy="823912"/>
          </a:xfrm>
        </p:spPr>
        <p:txBody>
          <a:bodyPr vert="horz" lIns="91440" tIns="45720" rIns="91440" bIns="45720" rtlCol="0" anchor="b">
            <a:normAutofit/>
          </a:bodyPr>
          <a:lstStyle>
            <a:lvl1pPr>
              <a:buNone/>
              <a:defRPr lang="en-US"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1"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65809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55162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09949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1" y="2057400"/>
            <a:ext cx="3652025"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2004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120001" y="2057400"/>
            <a:ext cx="3652025"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59018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BCAD085-E8A6-8845-BD4E-CB4CCA059FC4}" type="datetimeFigureOut">
              <a:rPr lang="en-US" smtClean="0"/>
              <a:t>2/2/2026</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49994886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18" Type="http://schemas.openxmlformats.org/officeDocument/2006/relationships/slide" Target="slide19.xml"/><Relationship Id="rId26" Type="http://schemas.openxmlformats.org/officeDocument/2006/relationships/slide" Target="slide27.xml"/><Relationship Id="rId3" Type="http://schemas.openxmlformats.org/officeDocument/2006/relationships/slide" Target="slide4.xml"/><Relationship Id="rId21" Type="http://schemas.openxmlformats.org/officeDocument/2006/relationships/slide" Target="slide22.xml"/><Relationship Id="rId7" Type="http://schemas.openxmlformats.org/officeDocument/2006/relationships/slide" Target="slide8.xml"/><Relationship Id="rId12" Type="http://schemas.openxmlformats.org/officeDocument/2006/relationships/slide" Target="slide13.xml"/><Relationship Id="rId17" Type="http://schemas.openxmlformats.org/officeDocument/2006/relationships/slide" Target="slide18.xml"/><Relationship Id="rId25" Type="http://schemas.openxmlformats.org/officeDocument/2006/relationships/slide" Target="slide26.xml"/><Relationship Id="rId2" Type="http://schemas.openxmlformats.org/officeDocument/2006/relationships/slide" Target="slide3.xml"/><Relationship Id="rId16" Type="http://schemas.openxmlformats.org/officeDocument/2006/relationships/slide" Target="slide17.xml"/><Relationship Id="rId20"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2.xml"/><Relationship Id="rId24" Type="http://schemas.openxmlformats.org/officeDocument/2006/relationships/slide" Target="slide25.xml"/><Relationship Id="rId5" Type="http://schemas.openxmlformats.org/officeDocument/2006/relationships/slide" Target="slide6.xml"/><Relationship Id="rId15" Type="http://schemas.openxmlformats.org/officeDocument/2006/relationships/slide" Target="slide16.xml"/><Relationship Id="rId23" Type="http://schemas.openxmlformats.org/officeDocument/2006/relationships/slide" Target="slide24.xml"/><Relationship Id="rId10" Type="http://schemas.openxmlformats.org/officeDocument/2006/relationships/slide" Target="slide11.xml"/><Relationship Id="rId19" Type="http://schemas.openxmlformats.org/officeDocument/2006/relationships/slide" Target="slide20.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5.xml"/><Relationship Id="rId22" Type="http://schemas.openxmlformats.org/officeDocument/2006/relationships/slide" Target="slide2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ike-sharing-demand-prediction-eazmfhbfwa5eweyw8hrxah.streamlit.app/"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1EF7-CC17-40D1-1943-4D57741C396B}"/>
              </a:ext>
            </a:extLst>
          </p:cNvPr>
          <p:cNvSpPr>
            <a:spLocks noGrp="1"/>
          </p:cNvSpPr>
          <p:nvPr>
            <p:ph type="ctrTitle"/>
          </p:nvPr>
        </p:nvSpPr>
        <p:spPr>
          <a:xfrm>
            <a:off x="767204" y="2621864"/>
            <a:ext cx="10586596" cy="1194650"/>
          </a:xfrm>
        </p:spPr>
        <p:txBody>
          <a:bodyPr anchor="ctr"/>
          <a:lstStyle/>
          <a:p>
            <a:pPr algn="ctr"/>
            <a:r>
              <a:rPr lang="en-IN" b="1" dirty="0">
                <a:latin typeface="Arial" panose="020B0604020202020204" pitchFamily="34" charset="0"/>
                <a:cs typeface="Arial" panose="020B0604020202020204" pitchFamily="34" charset="0"/>
              </a:rPr>
              <a:t>BIKE SHARING RENTALS</a:t>
            </a:r>
          </a:p>
        </p:txBody>
      </p:sp>
      <p:sp>
        <p:nvSpPr>
          <p:cNvPr id="3" name="Subtitle 2">
            <a:extLst>
              <a:ext uri="{FF2B5EF4-FFF2-40B4-BE49-F238E27FC236}">
                <a16:creationId xmlns:a16="http://schemas.microsoft.com/office/drawing/2014/main" id="{EA8B6099-F421-EA26-0B3E-7AA718075D67}"/>
              </a:ext>
            </a:extLst>
          </p:cNvPr>
          <p:cNvSpPr>
            <a:spLocks noGrp="1"/>
          </p:cNvSpPr>
          <p:nvPr>
            <p:ph type="subTitle" idx="1"/>
          </p:nvPr>
        </p:nvSpPr>
        <p:spPr>
          <a:xfrm>
            <a:off x="1488502" y="3829879"/>
            <a:ext cx="9144000" cy="618523"/>
          </a:xfrm>
        </p:spPr>
        <p:txBody>
          <a:bodyPr anchor="ctr">
            <a:normAutofit/>
          </a:bodyPr>
          <a:lstStyle/>
          <a:p>
            <a:pPr algn="ctr"/>
            <a:r>
              <a:rPr lang="en-IN" sz="3200" dirty="0">
                <a:latin typeface="Arial" panose="020B0604020202020204" pitchFamily="34" charset="0"/>
                <a:cs typeface="Arial" panose="020B0604020202020204" pitchFamily="34" charset="0"/>
              </a:rPr>
              <a:t>GROUP - 1</a:t>
            </a:r>
          </a:p>
        </p:txBody>
      </p:sp>
    </p:spTree>
    <p:extLst>
      <p:ext uri="{BB962C8B-B14F-4D97-AF65-F5344CB8AC3E}">
        <p14:creationId xmlns:p14="http://schemas.microsoft.com/office/powerpoint/2010/main" val="94185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5BBA-7C74-92F3-2FAD-D00D97E944D5}"/>
              </a:ext>
            </a:extLst>
          </p:cNvPr>
          <p:cNvSpPr>
            <a:spLocks noGrp="1"/>
          </p:cNvSpPr>
          <p:nvPr>
            <p:ph type="title"/>
          </p:nvPr>
        </p:nvSpPr>
        <p:spPr/>
        <p:txBody>
          <a:bodyPr/>
          <a:lstStyle/>
          <a:p>
            <a:r>
              <a:rPr lang="en-IN" b="1" dirty="0"/>
              <a:t>Seasonal &amp; Weather Impact Analysis</a:t>
            </a:r>
            <a:endParaRPr lang="en-IN" dirty="0"/>
          </a:p>
        </p:txBody>
      </p:sp>
      <p:sp>
        <p:nvSpPr>
          <p:cNvPr id="4" name="Rectangle: Rounded Corners 3">
            <a:extLst>
              <a:ext uri="{FF2B5EF4-FFF2-40B4-BE49-F238E27FC236}">
                <a16:creationId xmlns:a16="http://schemas.microsoft.com/office/drawing/2014/main" id="{11F6C4C7-08B3-2980-AC64-AD6D1760FC0C}"/>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Rental demand varies noticeably across different seasons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Favorable weather conditions result in higher rental counts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Extreme weather leads to reduced bike usage</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Seasonal trends reflect real-world commuting and leisure behavior</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Weather features contribute significantly to demand prediction</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Seasonal insights help anticipate demand changes throughout the year</a:t>
            </a:r>
          </a:p>
        </p:txBody>
      </p:sp>
      <p:pic>
        <p:nvPicPr>
          <p:cNvPr id="5" name="Picture 3">
            <a:extLst>
              <a:ext uri="{FF2B5EF4-FFF2-40B4-BE49-F238E27FC236}">
                <a16:creationId xmlns:a16="http://schemas.microsoft.com/office/drawing/2014/main" id="{2E7A3C4E-5D47-9172-32B1-01260D110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1782" y="2861866"/>
            <a:ext cx="4352555" cy="250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176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CF80-B169-6F16-378C-6FD992FC39A6}"/>
              </a:ext>
            </a:extLst>
          </p:cNvPr>
          <p:cNvSpPr>
            <a:spLocks noGrp="1"/>
          </p:cNvSpPr>
          <p:nvPr>
            <p:ph type="title"/>
          </p:nvPr>
        </p:nvSpPr>
        <p:spPr/>
        <p:txBody>
          <a:bodyPr/>
          <a:lstStyle/>
          <a:p>
            <a:r>
              <a:rPr lang="en-US" b="1" dirty="0"/>
              <a:t>Working Day &amp; User </a:t>
            </a:r>
            <a:r>
              <a:rPr lang="en-US" b="1" dirty="0" err="1"/>
              <a:t>Behaviour</a:t>
            </a:r>
            <a:r>
              <a:rPr lang="en-US" b="1" dirty="0"/>
              <a:t> Analysis</a:t>
            </a:r>
            <a:endParaRPr lang="en-IN" dirty="0"/>
          </a:p>
        </p:txBody>
      </p:sp>
      <p:sp>
        <p:nvSpPr>
          <p:cNvPr id="4" name="Rectangle: Rounded Corners 3">
            <a:extLst>
              <a:ext uri="{FF2B5EF4-FFF2-40B4-BE49-F238E27FC236}">
                <a16:creationId xmlns:a16="http://schemas.microsoft.com/office/drawing/2014/main" id="{DF66CF70-FB2B-C48F-C8F8-2E69955A66F5}"/>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Rental patterns differ between working days and holidays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Working days show consistent commuter-driven demand</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Non-working days exhibit leisure-oriented rental behavior</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User behavior changes based on day type</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Day-related features enhance model interpretability</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User behavior analysis distinguishes routine and recreational usage</a:t>
            </a:r>
          </a:p>
          <a:p>
            <a:pPr defTabSz="914400" eaLnBrk="0" fontAlgn="base" hangingPunct="0">
              <a:lnSpc>
                <a:spcPct val="150000"/>
              </a:lnSpc>
              <a:spcBef>
                <a:spcPct val="0"/>
              </a:spcBef>
              <a:spcAft>
                <a:spcPct val="0"/>
              </a:spcAft>
            </a:pPr>
            <a:r>
              <a:rPr lang="en-US" altLang="en-US" sz="1600" dirty="0">
                <a:solidFill>
                  <a:schemeClr val="tx1"/>
                </a:solidFill>
                <a:latin typeface="Arial" panose="020B0604020202020204" pitchFamily="34" charset="0"/>
              </a:rPr>
              <a:t>  patterns</a:t>
            </a:r>
          </a:p>
        </p:txBody>
      </p:sp>
      <p:pic>
        <p:nvPicPr>
          <p:cNvPr id="5" name="Picture 3">
            <a:extLst>
              <a:ext uri="{FF2B5EF4-FFF2-40B4-BE49-F238E27FC236}">
                <a16:creationId xmlns:a16="http://schemas.microsoft.com/office/drawing/2014/main" id="{5715542B-7960-A0CA-A4A5-B7B855A9D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020" y="2847741"/>
            <a:ext cx="4517006" cy="230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7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6BFB-456C-4561-3ED8-8B36BB84396C}"/>
              </a:ext>
            </a:extLst>
          </p:cNvPr>
          <p:cNvSpPr>
            <a:spLocks noGrp="1"/>
          </p:cNvSpPr>
          <p:nvPr>
            <p:ph type="title"/>
          </p:nvPr>
        </p:nvSpPr>
        <p:spPr/>
        <p:txBody>
          <a:bodyPr/>
          <a:lstStyle/>
          <a:p>
            <a:r>
              <a:rPr lang="en-IN" b="1" dirty="0"/>
              <a:t>Numerical Feature Analysis</a:t>
            </a:r>
            <a:endParaRPr lang="en-IN" dirty="0"/>
          </a:p>
        </p:txBody>
      </p:sp>
      <p:sp>
        <p:nvSpPr>
          <p:cNvPr id="4" name="Rectangle: Rounded Corners 3">
            <a:extLst>
              <a:ext uri="{FF2B5EF4-FFF2-40B4-BE49-F238E27FC236}">
                <a16:creationId xmlns:a16="http://schemas.microsoft.com/office/drawing/2014/main" id="{0C54BADB-D53B-DE49-6D0D-D03C7AF39B0D}"/>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t"/>
          <a:lstStyle/>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Temperature shows a positive relationship with rental demand</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Extremely high or low temperatures reduce bike usage</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Higher humidity negatively impacts bike rentals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Wind speed influences rider comfort and demand levels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Relationships observed are largely non-linear</a:t>
            </a:r>
          </a:p>
          <a:p>
            <a:pPr defTabSz="914400" eaLnBrk="0" fontAlgn="base" hangingPunct="0">
              <a:lnSpc>
                <a:spcPct val="150000"/>
              </a:lnSpc>
              <a:spcBef>
                <a:spcPct val="0"/>
              </a:spcBef>
              <a:spcAft>
                <a:spcPct val="0"/>
              </a:spcAft>
              <a:buFontTx/>
              <a:buChar char="•"/>
            </a:pPr>
            <a:r>
              <a:rPr lang="en-US" altLang="en-US" sz="1600" b="1" dirty="0">
                <a:solidFill>
                  <a:schemeClr val="tx1"/>
                </a:solidFill>
                <a:latin typeface="Arial" panose="020B0604020202020204" pitchFamily="34" charset="0"/>
              </a:rPr>
              <a:t> </a:t>
            </a:r>
            <a:r>
              <a:rPr lang="en-US" altLang="en-US" sz="1600" dirty="0">
                <a:solidFill>
                  <a:schemeClr val="tx1"/>
                </a:solidFill>
                <a:latin typeface="Arial" panose="020B0604020202020204" pitchFamily="34" charset="0"/>
              </a:rPr>
              <a:t>Numerical features strongly affect short-term rental fluctuations</a:t>
            </a:r>
          </a:p>
        </p:txBody>
      </p:sp>
      <p:pic>
        <p:nvPicPr>
          <p:cNvPr id="5" name="Picture 4">
            <a:extLst>
              <a:ext uri="{FF2B5EF4-FFF2-40B4-BE49-F238E27FC236}">
                <a16:creationId xmlns:a16="http://schemas.microsoft.com/office/drawing/2014/main" id="{90FB5F2C-4F62-7BE3-CE89-E96ED1C4F33F}"/>
              </a:ext>
            </a:extLst>
          </p:cNvPr>
          <p:cNvPicPr>
            <a:picLocks noChangeAspect="1"/>
          </p:cNvPicPr>
          <p:nvPr/>
        </p:nvPicPr>
        <p:blipFill>
          <a:blip r:embed="rId2"/>
          <a:stretch>
            <a:fillRect/>
          </a:stretch>
        </p:blipFill>
        <p:spPr>
          <a:xfrm>
            <a:off x="2019337" y="3846464"/>
            <a:ext cx="8153325" cy="2886277"/>
          </a:xfrm>
          <a:prstGeom prst="rect">
            <a:avLst/>
          </a:prstGeom>
        </p:spPr>
      </p:pic>
    </p:spTree>
    <p:extLst>
      <p:ext uri="{BB962C8B-B14F-4D97-AF65-F5344CB8AC3E}">
        <p14:creationId xmlns:p14="http://schemas.microsoft.com/office/powerpoint/2010/main" val="4021257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3502-63D5-EF3C-2F96-ADE4173C9809}"/>
              </a:ext>
            </a:extLst>
          </p:cNvPr>
          <p:cNvSpPr>
            <a:spLocks noGrp="1"/>
          </p:cNvSpPr>
          <p:nvPr>
            <p:ph type="title"/>
          </p:nvPr>
        </p:nvSpPr>
        <p:spPr/>
        <p:txBody>
          <a:bodyPr/>
          <a:lstStyle/>
          <a:p>
            <a:r>
              <a:rPr lang="en-IN" b="1" dirty="0"/>
              <a:t>Correlation Analysis</a:t>
            </a:r>
            <a:endParaRPr lang="en-IN" dirty="0"/>
          </a:p>
        </p:txBody>
      </p:sp>
      <p:sp>
        <p:nvSpPr>
          <p:cNvPr id="4" name="Rectangle: Rounded Corners 3">
            <a:extLst>
              <a:ext uri="{FF2B5EF4-FFF2-40B4-BE49-F238E27FC236}">
                <a16:creationId xmlns:a16="http://schemas.microsoft.com/office/drawing/2014/main" id="{3DE28E73-CEBD-85FC-91BE-F172ED17F3A2}"/>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Correlation analysis identifies relationships among features</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Weather variables show strong association with bike rentals</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No severe multicollinearity detected among predictors</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Correlation results support stable model training</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Helps in selecting relevant features for modeling</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Correlation insights increase confidence in feature relevance</a:t>
            </a:r>
          </a:p>
        </p:txBody>
      </p:sp>
      <p:pic>
        <p:nvPicPr>
          <p:cNvPr id="5" name="Picture 4">
            <a:extLst>
              <a:ext uri="{FF2B5EF4-FFF2-40B4-BE49-F238E27FC236}">
                <a16:creationId xmlns:a16="http://schemas.microsoft.com/office/drawing/2014/main" id="{2DD7E464-4722-E678-967A-189602A4B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649" y="2400595"/>
            <a:ext cx="4999241" cy="348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457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3EC8-691A-544A-4530-189D2B72917A}"/>
              </a:ext>
            </a:extLst>
          </p:cNvPr>
          <p:cNvSpPr>
            <a:spLocks noGrp="1"/>
          </p:cNvSpPr>
          <p:nvPr>
            <p:ph type="title"/>
          </p:nvPr>
        </p:nvSpPr>
        <p:spPr/>
        <p:txBody>
          <a:bodyPr/>
          <a:lstStyle/>
          <a:p>
            <a:r>
              <a:rPr lang="en-IN" b="1" dirty="0"/>
              <a:t>Feature Engineering</a:t>
            </a:r>
            <a:endParaRPr lang="en-IN" dirty="0"/>
          </a:p>
        </p:txBody>
      </p:sp>
      <p:sp>
        <p:nvSpPr>
          <p:cNvPr id="4" name="Rectangle: Rounded Corners 3">
            <a:extLst>
              <a:ext uri="{FF2B5EF4-FFF2-40B4-BE49-F238E27FC236}">
                <a16:creationId xmlns:a16="http://schemas.microsoft.com/office/drawing/2014/main" id="{D608F30C-6DAC-B7FB-8667-5BCDC950821B}"/>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Converted categorical variables into suitable numerical formats</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Handled missing and inconsistent data values</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Prepared clean and structured data for modeling</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Ensured features were suitable for machine learning algorithms</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Improved overall data quality and reliability</a:t>
            </a: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Effective preprocessing enhanced model readiness and performance</a:t>
            </a:r>
          </a:p>
        </p:txBody>
      </p:sp>
      <p:pic>
        <p:nvPicPr>
          <p:cNvPr id="6" name="Picture 5" descr="A blue circle with white icons and arrows&#10;&#10;AI-generated content may be incorrect.">
            <a:extLst>
              <a:ext uri="{FF2B5EF4-FFF2-40B4-BE49-F238E27FC236}">
                <a16:creationId xmlns:a16="http://schemas.microsoft.com/office/drawing/2014/main" id="{DFC21384-708B-737F-B70D-5363611556E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7405716" y="2968724"/>
            <a:ext cx="4343432" cy="2171716"/>
          </a:xfrm>
          <a:prstGeom prst="rect">
            <a:avLst/>
          </a:prstGeom>
        </p:spPr>
      </p:pic>
      <p:sp>
        <p:nvSpPr>
          <p:cNvPr id="7" name="Rectangle: Rounded Corners 6">
            <a:extLst>
              <a:ext uri="{FF2B5EF4-FFF2-40B4-BE49-F238E27FC236}">
                <a16:creationId xmlns:a16="http://schemas.microsoft.com/office/drawing/2014/main" id="{6432C03A-61A9-1FBF-2461-56AD1F4AC34E}"/>
              </a:ext>
            </a:extLst>
          </p:cNvPr>
          <p:cNvSpPr/>
          <p:nvPr/>
        </p:nvSpPr>
        <p:spPr>
          <a:xfrm>
            <a:off x="7516536" y="5259897"/>
            <a:ext cx="4131578"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900" dirty="0">
                <a:solidFill>
                  <a:schemeClr val="bg1"/>
                </a:solidFill>
              </a:rPr>
              <a:t>Image Source: https://serokell.io/blog/feature-engineering-for-machine-learning</a:t>
            </a:r>
          </a:p>
        </p:txBody>
      </p:sp>
    </p:spTree>
    <p:extLst>
      <p:ext uri="{BB962C8B-B14F-4D97-AF65-F5344CB8AC3E}">
        <p14:creationId xmlns:p14="http://schemas.microsoft.com/office/powerpoint/2010/main" val="242159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Mode</a:t>
            </a:r>
            <a:r>
              <a:rPr lang="en-IN" b="1" dirty="0"/>
              <a:t>l</a:t>
            </a:r>
            <a:r>
              <a:rPr b="1" dirty="0"/>
              <a:t>ling Approach</a:t>
            </a:r>
          </a:p>
        </p:txBody>
      </p:sp>
      <p:sp>
        <p:nvSpPr>
          <p:cNvPr id="6" name="Rectangle: Rounded Corners 5">
            <a:extLst>
              <a:ext uri="{FF2B5EF4-FFF2-40B4-BE49-F238E27FC236}">
                <a16:creationId xmlns:a16="http://schemas.microsoft.com/office/drawing/2014/main" id="{BD8AFE56-79DC-574E-73F1-1F342F7C2DA0}"/>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Prepared clean dataset after handling missing values &amp; encoding categories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Split data into </a:t>
            </a:r>
            <a:r>
              <a:rPr lang="en-US" altLang="en-US" sz="1600" b="1" dirty="0">
                <a:solidFill>
                  <a:schemeClr val="tx1"/>
                </a:solidFill>
                <a:latin typeface="Arial" panose="020B0604020202020204" pitchFamily="34" charset="0"/>
              </a:rPr>
              <a:t>train–test sets</a:t>
            </a:r>
            <a:r>
              <a:rPr lang="en-US" altLang="en-US" sz="1600" dirty="0">
                <a:solidFill>
                  <a:schemeClr val="tx1"/>
                </a:solidFill>
                <a:latin typeface="Arial" panose="020B0604020202020204" pitchFamily="34" charset="0"/>
              </a:rPr>
              <a:t> for unbiased evaluation</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Tried multiple regression algorithms to compare performance</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Established </a:t>
            </a:r>
            <a:r>
              <a:rPr lang="en-US" altLang="en-US" sz="1600" b="1" dirty="0">
                <a:solidFill>
                  <a:schemeClr val="tx1"/>
                </a:solidFill>
                <a:latin typeface="Arial" panose="020B0604020202020204" pitchFamily="34" charset="0"/>
              </a:rPr>
              <a:t>baseline models</a:t>
            </a:r>
            <a:r>
              <a:rPr lang="en-US" altLang="en-US" sz="1600" dirty="0">
                <a:solidFill>
                  <a:schemeClr val="tx1"/>
                </a:solidFill>
                <a:latin typeface="Arial" panose="020B0604020202020204" pitchFamily="34" charset="0"/>
              </a:rPr>
              <a:t> to set reference metrics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Applied </a:t>
            </a:r>
            <a:r>
              <a:rPr lang="en-US" altLang="en-US" sz="1600" b="1" dirty="0">
                <a:solidFill>
                  <a:schemeClr val="tx1"/>
                </a:solidFill>
                <a:latin typeface="Arial" panose="020B0604020202020204" pitchFamily="34" charset="0"/>
              </a:rPr>
              <a:t>hyperparameter tuning</a:t>
            </a:r>
            <a:r>
              <a:rPr lang="en-US" altLang="en-US" sz="1600" dirty="0">
                <a:solidFill>
                  <a:schemeClr val="tx1"/>
                </a:solidFill>
                <a:latin typeface="Arial" panose="020B0604020202020204" pitchFamily="34" charset="0"/>
              </a:rPr>
              <a:t> to optimize model performance</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Evaluated models using MAE, MSE, RMSE &amp; R²</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Selected the best-performing model for final deployment</a:t>
            </a:r>
          </a:p>
        </p:txBody>
      </p:sp>
      <p:pic>
        <p:nvPicPr>
          <p:cNvPr id="1026" name="Picture 2" descr="Common Use Cases of Data Modeling Across Industries ">
            <a:extLst>
              <a:ext uri="{FF2B5EF4-FFF2-40B4-BE49-F238E27FC236}">
                <a16:creationId xmlns:a16="http://schemas.microsoft.com/office/drawing/2014/main" id="{61B50776-92DF-BB94-A2C5-C938EBD09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520" y="3116510"/>
            <a:ext cx="4817646" cy="23608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EEFC4F5-02F8-E266-D7C2-8D773435716C}"/>
              </a:ext>
            </a:extLst>
          </p:cNvPr>
          <p:cNvSpPr/>
          <p:nvPr/>
        </p:nvSpPr>
        <p:spPr>
          <a:xfrm>
            <a:off x="7516536" y="5507364"/>
            <a:ext cx="4131578"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900" dirty="0">
                <a:solidFill>
                  <a:schemeClr val="bg1"/>
                </a:solidFill>
              </a:rPr>
              <a:t>Image Source: https://velvetech.com/blog/data-modeling-techniques/</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Baseline Models</a:t>
            </a:r>
          </a:p>
        </p:txBody>
      </p:sp>
      <p:sp>
        <p:nvSpPr>
          <p:cNvPr id="6" name="Rectangle: Rounded Corners 5">
            <a:extLst>
              <a:ext uri="{FF2B5EF4-FFF2-40B4-BE49-F238E27FC236}">
                <a16:creationId xmlns:a16="http://schemas.microsoft.com/office/drawing/2014/main" id="{7299135C-A6FE-5976-C60E-0314E1BA9636}"/>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lvl="0" defTabSz="914400" eaLnBrk="0" fontAlgn="base" hangingPunct="0">
              <a:lnSpc>
                <a:spcPct val="150000"/>
              </a:lnSpc>
              <a:spcBef>
                <a:spcPct val="0"/>
              </a:spcBef>
              <a:spcAft>
                <a:spcPct val="0"/>
              </a:spcAft>
            </a:pPr>
            <a:r>
              <a:rPr lang="en-US" altLang="en-US" sz="1600" b="1" u="sng" dirty="0">
                <a:solidFill>
                  <a:schemeClr val="tx1"/>
                </a:solidFill>
                <a:latin typeface="Arial" panose="020B0604020202020204" pitchFamily="34" charset="0"/>
              </a:rPr>
              <a:t>Linear Regression</a:t>
            </a:r>
            <a:endParaRPr lang="en-US" altLang="en-US" sz="1600" u="sng" dirty="0">
              <a:solidFill>
                <a:schemeClr val="tx1"/>
              </a:solidFill>
              <a:latin typeface="Arial" panose="020B0604020202020204" pitchFamily="34" charset="0"/>
            </a:endParaRP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Simple, fast benchmark model</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Helps understand linear relationships</a:t>
            </a:r>
          </a:p>
          <a:p>
            <a:pPr lvl="0" defTabSz="914400" eaLnBrk="0" fontAlgn="base" hangingPunct="0">
              <a:lnSpc>
                <a:spcPct val="150000"/>
              </a:lnSpc>
              <a:spcBef>
                <a:spcPct val="0"/>
              </a:spcBef>
              <a:spcAft>
                <a:spcPct val="0"/>
              </a:spcAft>
            </a:pPr>
            <a:endParaRPr lang="en-US" altLang="en-US" sz="1600" dirty="0">
              <a:solidFill>
                <a:schemeClr val="tx1"/>
              </a:solidFill>
              <a:latin typeface="Arial" panose="020B0604020202020204" pitchFamily="34" charset="0"/>
            </a:endParaRPr>
          </a:p>
          <a:p>
            <a:pPr lvl="0" defTabSz="914400" eaLnBrk="0" fontAlgn="base" hangingPunct="0">
              <a:lnSpc>
                <a:spcPct val="150000"/>
              </a:lnSpc>
              <a:spcBef>
                <a:spcPct val="0"/>
              </a:spcBef>
              <a:spcAft>
                <a:spcPct val="0"/>
              </a:spcAft>
            </a:pPr>
            <a:r>
              <a:rPr lang="en-US" altLang="en-US" sz="1600" b="1" u="sng" dirty="0">
                <a:solidFill>
                  <a:schemeClr val="tx1"/>
                </a:solidFill>
                <a:latin typeface="Arial" panose="020B0604020202020204" pitchFamily="34" charset="0"/>
              </a:rPr>
              <a:t>Decision Tree Regressor</a:t>
            </a:r>
            <a:endParaRPr lang="en-US" altLang="en-US" sz="1600" u="sng" dirty="0">
              <a:solidFill>
                <a:schemeClr val="tx1"/>
              </a:solidFill>
              <a:latin typeface="Arial" panose="020B0604020202020204" pitchFamily="34" charset="0"/>
            </a:endParaRP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Captures non-linear patterns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Useful to compare against more advanced models</a:t>
            </a:r>
          </a:p>
          <a:p>
            <a:pPr lvl="0" defTabSz="914400" eaLnBrk="0" fontAlgn="base" hangingPunct="0">
              <a:lnSpc>
                <a:spcPct val="150000"/>
              </a:lnSpc>
              <a:spcBef>
                <a:spcPct val="0"/>
              </a:spcBef>
              <a:spcAft>
                <a:spcPct val="0"/>
              </a:spcAft>
            </a:pPr>
            <a:endParaRPr lang="en-US" altLang="en-US" sz="1600" dirty="0">
              <a:solidFill>
                <a:schemeClr val="tx1"/>
              </a:solidFill>
              <a:latin typeface="Arial" panose="020B0604020202020204" pitchFamily="34" charset="0"/>
            </a:endParaRPr>
          </a:p>
          <a:p>
            <a:pPr lvl="0" defTabSz="914400" eaLnBrk="0" fontAlgn="base" hangingPunct="0">
              <a:lnSpc>
                <a:spcPct val="150000"/>
              </a:lnSpc>
              <a:spcBef>
                <a:spcPct val="0"/>
              </a:spcBef>
              <a:spcAft>
                <a:spcPct val="0"/>
              </a:spcAft>
            </a:pPr>
            <a:r>
              <a:rPr lang="en-US" altLang="en-US" sz="1600" b="1" u="sng" dirty="0">
                <a:solidFill>
                  <a:schemeClr val="tx1"/>
                </a:solidFill>
                <a:latin typeface="Arial" panose="020B0604020202020204" pitchFamily="34" charset="0"/>
              </a:rPr>
              <a:t>KNN Regressor</a:t>
            </a:r>
            <a:endParaRPr lang="en-US" altLang="en-US" sz="1600" u="sng" dirty="0">
              <a:solidFill>
                <a:schemeClr val="tx1"/>
              </a:solidFill>
              <a:latin typeface="Arial" panose="020B0604020202020204" pitchFamily="34" charset="0"/>
            </a:endParaRP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Distance-based prediction for comparison</a:t>
            </a:r>
          </a:p>
          <a:p>
            <a:pPr lvl="0" defTabSz="914400" eaLnBrk="0" fontAlgn="base" hangingPunct="0">
              <a:lnSpc>
                <a:spcPct val="150000"/>
              </a:lnSpc>
              <a:spcBef>
                <a:spcPct val="0"/>
              </a:spcBef>
              <a:spcAft>
                <a:spcPct val="0"/>
              </a:spcAft>
            </a:pPr>
            <a:endParaRPr lang="en-US" altLang="en-US" sz="1600" dirty="0">
              <a:solidFill>
                <a:schemeClr val="tx1"/>
              </a:solidFill>
              <a:latin typeface="Arial" panose="020B0604020202020204" pitchFamily="34" charset="0"/>
            </a:endParaRPr>
          </a:p>
          <a:p>
            <a:pPr lvl="0" defTabSz="914400" eaLnBrk="0" fontAlgn="base" hangingPunct="0">
              <a:lnSpc>
                <a:spcPct val="150000"/>
              </a:lnSpc>
              <a:spcBef>
                <a:spcPct val="0"/>
              </a:spcBef>
              <a:spcAft>
                <a:spcPct val="0"/>
              </a:spcAft>
            </a:pPr>
            <a:r>
              <a:rPr lang="en-US" altLang="en-US" sz="1600" b="1" u="sng" dirty="0">
                <a:solidFill>
                  <a:schemeClr val="tx1"/>
                </a:solidFill>
                <a:latin typeface="Arial" panose="020B0604020202020204" pitchFamily="34" charset="0"/>
              </a:rPr>
              <a:t>Random Forest Regressor (Initial Run)</a:t>
            </a:r>
            <a:endParaRPr lang="en-US" altLang="en-US" sz="1600" u="sng" dirty="0">
              <a:solidFill>
                <a:schemeClr val="tx1"/>
              </a:solidFill>
              <a:latin typeface="Arial" panose="020B0604020202020204" pitchFamily="34" charset="0"/>
            </a:endParaRP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Strong ensemble baseline to check variance reduction</a:t>
            </a:r>
          </a:p>
        </p:txBody>
      </p:sp>
      <p:pic>
        <p:nvPicPr>
          <p:cNvPr id="2050" name="Picture 2">
            <a:extLst>
              <a:ext uri="{FF2B5EF4-FFF2-40B4-BE49-F238E27FC236}">
                <a16:creationId xmlns:a16="http://schemas.microsoft.com/office/drawing/2014/main" id="{4F626276-66A9-9126-8B6C-826A13FD4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259" y="2418729"/>
            <a:ext cx="4177018" cy="327170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E073B87-F9C7-01A8-9262-8E34DAD10997}"/>
              </a:ext>
            </a:extLst>
          </p:cNvPr>
          <p:cNvSpPr/>
          <p:nvPr/>
        </p:nvSpPr>
        <p:spPr>
          <a:xfrm>
            <a:off x="7680121" y="5725478"/>
            <a:ext cx="3967993"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900" dirty="0">
                <a:solidFill>
                  <a:schemeClr val="bg1"/>
                </a:solidFill>
              </a:rPr>
              <a:t>Image Source: https://medium.com/</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Final Model Selection</a:t>
            </a:r>
          </a:p>
        </p:txBody>
      </p:sp>
      <p:sp>
        <p:nvSpPr>
          <p:cNvPr id="6" name="Rectangle: Rounded Corners 5">
            <a:extLst>
              <a:ext uri="{FF2B5EF4-FFF2-40B4-BE49-F238E27FC236}">
                <a16:creationId xmlns:a16="http://schemas.microsoft.com/office/drawing/2014/main" id="{BA11B0C1-9303-DCB0-4300-DC4C769AE166}"/>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en-IN" sz="1600" b="1" dirty="0">
                <a:solidFill>
                  <a:schemeClr val="tx1"/>
                </a:solidFill>
              </a:rPr>
              <a:t>Final Selected Model → </a:t>
            </a:r>
            <a:r>
              <a:rPr lang="en-IN" sz="1600" b="1" i="1" u="sng" dirty="0">
                <a:solidFill>
                  <a:schemeClr val="tx1"/>
                </a:solidFill>
              </a:rPr>
              <a:t>Random Forest Regressor</a:t>
            </a:r>
          </a:p>
          <a:p>
            <a:pPr>
              <a:lnSpc>
                <a:spcPct val="150000"/>
              </a:lnSpc>
            </a:pPr>
            <a:endParaRPr lang="en-IN" sz="1600" b="1" dirty="0">
              <a:solidFill>
                <a:schemeClr val="tx1"/>
              </a:solidFill>
            </a:endParaRPr>
          </a:p>
          <a:p>
            <a:pPr>
              <a:lnSpc>
                <a:spcPct val="150000"/>
              </a:lnSpc>
            </a:pPr>
            <a:r>
              <a:rPr lang="en-IN" sz="1600" b="1" dirty="0">
                <a:solidFill>
                  <a:schemeClr val="tx1"/>
                </a:solidFill>
              </a:rPr>
              <a:t>Reasons:</a:t>
            </a:r>
            <a:endParaRPr lang="en-IN" sz="1600" dirty="0">
              <a:solidFill>
                <a:schemeClr val="tx1"/>
              </a:solidFill>
            </a:endParaRPr>
          </a:p>
          <a:p>
            <a:pPr marL="285750" indent="-285750">
              <a:lnSpc>
                <a:spcPct val="150000"/>
              </a:lnSpc>
              <a:buFont typeface="Arial" panose="020B0604020202020204" pitchFamily="34" charset="0"/>
              <a:buChar char="•"/>
            </a:pPr>
            <a:r>
              <a:rPr lang="en-IN" sz="1600" dirty="0">
                <a:solidFill>
                  <a:schemeClr val="tx1"/>
                </a:solidFill>
              </a:rPr>
              <a:t>Lowest error metrics compared to all other models</a:t>
            </a:r>
          </a:p>
          <a:p>
            <a:pPr marL="285750" indent="-285750">
              <a:lnSpc>
                <a:spcPct val="150000"/>
              </a:lnSpc>
              <a:buFont typeface="Arial" panose="020B0604020202020204" pitchFamily="34" charset="0"/>
              <a:buChar char="•"/>
            </a:pPr>
            <a:r>
              <a:rPr lang="en-IN" sz="1600" dirty="0">
                <a:solidFill>
                  <a:schemeClr val="tx1"/>
                </a:solidFill>
              </a:rPr>
              <a:t>Handles non-linearity and feature interactions effectively</a:t>
            </a:r>
          </a:p>
          <a:p>
            <a:pPr marL="285750" indent="-285750">
              <a:lnSpc>
                <a:spcPct val="150000"/>
              </a:lnSpc>
              <a:buFont typeface="Arial" panose="020B0604020202020204" pitchFamily="34" charset="0"/>
              <a:buChar char="•"/>
            </a:pPr>
            <a:r>
              <a:rPr lang="en-IN" sz="1600" dirty="0">
                <a:solidFill>
                  <a:schemeClr val="tx1"/>
                </a:solidFill>
              </a:rPr>
              <a:t>Robust to noise, outliers, and overfitting</a:t>
            </a:r>
          </a:p>
          <a:p>
            <a:pPr marL="285750" indent="-285750">
              <a:lnSpc>
                <a:spcPct val="150000"/>
              </a:lnSpc>
              <a:buFont typeface="Arial" panose="020B0604020202020204" pitchFamily="34" charset="0"/>
              <a:buChar char="•"/>
            </a:pPr>
            <a:r>
              <a:rPr lang="en-IN" sz="1600" dirty="0">
                <a:solidFill>
                  <a:schemeClr val="tx1"/>
                </a:solidFill>
              </a:rPr>
              <a:t>Consistent performance across validation sets</a:t>
            </a:r>
          </a:p>
        </p:txBody>
      </p:sp>
      <p:pic>
        <p:nvPicPr>
          <p:cNvPr id="9" name="Picture 8" descr="A group of trees with lights on them&#10;&#10;AI-generated content may be incorrect.">
            <a:extLst>
              <a:ext uri="{FF2B5EF4-FFF2-40B4-BE49-F238E27FC236}">
                <a16:creationId xmlns:a16="http://schemas.microsoft.com/office/drawing/2014/main" id="{089E7988-8839-9916-0C18-C05EF801A178}"/>
              </a:ext>
            </a:extLst>
          </p:cNvPr>
          <p:cNvPicPr>
            <a:picLocks noChangeAspect="1"/>
          </p:cNvPicPr>
          <p:nvPr/>
        </p:nvPicPr>
        <p:blipFill>
          <a:blip r:embed="rId2"/>
          <a:stretch>
            <a:fillRect/>
          </a:stretch>
        </p:blipFill>
        <p:spPr>
          <a:xfrm>
            <a:off x="6501465" y="2525006"/>
            <a:ext cx="5251925" cy="3059151"/>
          </a:xfrm>
          <a:prstGeom prst="rect">
            <a:avLst/>
          </a:prstGeom>
        </p:spPr>
      </p:pic>
      <p:sp>
        <p:nvSpPr>
          <p:cNvPr id="10" name="Rectangle: Rounded Corners 9">
            <a:extLst>
              <a:ext uri="{FF2B5EF4-FFF2-40B4-BE49-F238E27FC236}">
                <a16:creationId xmlns:a16="http://schemas.microsoft.com/office/drawing/2014/main" id="{BC12A0DE-DE30-A89A-F982-C456189A2AA8}"/>
              </a:ext>
            </a:extLst>
          </p:cNvPr>
          <p:cNvSpPr/>
          <p:nvPr/>
        </p:nvSpPr>
        <p:spPr>
          <a:xfrm>
            <a:off x="7143430" y="5616421"/>
            <a:ext cx="3967993"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900" dirty="0">
                <a:solidFill>
                  <a:schemeClr val="bg1"/>
                </a:solidFill>
              </a:rPr>
              <a:t>Image Source: https://www.analytixlabs.co.in/blog/random-forest-regression/</a:t>
            </a:r>
          </a:p>
        </p:txBody>
      </p:sp>
    </p:spTree>
  </p:cSld>
  <p:clrMapOvr>
    <a:masterClrMapping/>
  </p:clrMapOvr>
  <p:transition spd="slow">
    <p:comb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Hyperparameter Tuning</a:t>
            </a:r>
          </a:p>
        </p:txBody>
      </p:sp>
      <p:sp>
        <p:nvSpPr>
          <p:cNvPr id="6" name="Rectangle: Rounded Corners 5">
            <a:extLst>
              <a:ext uri="{FF2B5EF4-FFF2-40B4-BE49-F238E27FC236}">
                <a16:creationId xmlns:a16="http://schemas.microsoft.com/office/drawing/2014/main" id="{56EDE005-FE6E-40D2-D75F-F18C4FE71607}"/>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en-IN" sz="1600" b="1" u="sng" dirty="0">
                <a:solidFill>
                  <a:schemeClr val="tx1"/>
                </a:solidFill>
              </a:rPr>
              <a:t>Tuned Parameters Included</a:t>
            </a:r>
            <a:r>
              <a:rPr lang="en-IN" sz="1600" b="1" dirty="0">
                <a:solidFill>
                  <a:schemeClr val="tx1"/>
                </a:solidFill>
              </a:rPr>
              <a:t>:</a:t>
            </a:r>
            <a:endParaRPr lang="en-IN" sz="1600" dirty="0">
              <a:solidFill>
                <a:schemeClr val="tx1"/>
              </a:solidFill>
            </a:endParaRPr>
          </a:p>
          <a:p>
            <a:pPr marL="285750" indent="-285750">
              <a:lnSpc>
                <a:spcPct val="150000"/>
              </a:lnSpc>
              <a:buFont typeface="Arial" panose="020B0604020202020204" pitchFamily="34" charset="0"/>
              <a:buChar char="•"/>
            </a:pPr>
            <a:r>
              <a:rPr lang="en-IN" sz="1600" dirty="0" err="1">
                <a:solidFill>
                  <a:schemeClr val="tx1"/>
                </a:solidFill>
              </a:rPr>
              <a:t>n_estimators</a:t>
            </a:r>
            <a:r>
              <a:rPr lang="en-IN" sz="1600" dirty="0">
                <a:solidFill>
                  <a:schemeClr val="tx1"/>
                </a:solidFill>
              </a:rPr>
              <a:t> (number of trees)</a:t>
            </a:r>
          </a:p>
          <a:p>
            <a:pPr marL="285750" indent="-285750">
              <a:lnSpc>
                <a:spcPct val="150000"/>
              </a:lnSpc>
              <a:buFont typeface="Arial" panose="020B0604020202020204" pitchFamily="34" charset="0"/>
              <a:buChar char="•"/>
            </a:pPr>
            <a:r>
              <a:rPr lang="en-IN" sz="1600" dirty="0" err="1">
                <a:solidFill>
                  <a:schemeClr val="tx1"/>
                </a:solidFill>
              </a:rPr>
              <a:t>max_depth</a:t>
            </a:r>
            <a:endParaRPr lang="en-IN" sz="1600" dirty="0">
              <a:solidFill>
                <a:schemeClr val="tx1"/>
              </a:solidFill>
            </a:endParaRPr>
          </a:p>
          <a:p>
            <a:pPr marL="285750" indent="-285750">
              <a:lnSpc>
                <a:spcPct val="150000"/>
              </a:lnSpc>
              <a:buFont typeface="Arial" panose="020B0604020202020204" pitchFamily="34" charset="0"/>
              <a:buChar char="•"/>
            </a:pPr>
            <a:r>
              <a:rPr lang="en-IN" sz="1600" dirty="0" err="1">
                <a:solidFill>
                  <a:schemeClr val="tx1"/>
                </a:solidFill>
              </a:rPr>
              <a:t>min_samples_split</a:t>
            </a:r>
            <a:endParaRPr lang="en-IN" sz="1600" dirty="0">
              <a:solidFill>
                <a:schemeClr val="tx1"/>
              </a:solidFill>
            </a:endParaRPr>
          </a:p>
          <a:p>
            <a:pPr marL="285750" indent="-285750">
              <a:lnSpc>
                <a:spcPct val="150000"/>
              </a:lnSpc>
              <a:buFont typeface="Arial" panose="020B0604020202020204" pitchFamily="34" charset="0"/>
              <a:buChar char="•"/>
            </a:pPr>
            <a:r>
              <a:rPr lang="en-IN" sz="1600" dirty="0" err="1">
                <a:solidFill>
                  <a:schemeClr val="tx1"/>
                </a:solidFill>
              </a:rPr>
              <a:t>min_samples_leaf</a:t>
            </a:r>
            <a:endParaRPr lang="en-IN" sz="1600" dirty="0">
              <a:solidFill>
                <a:schemeClr val="tx1"/>
              </a:solidFill>
            </a:endParaRPr>
          </a:p>
          <a:p>
            <a:pPr marL="285750" indent="-285750">
              <a:lnSpc>
                <a:spcPct val="150000"/>
              </a:lnSpc>
              <a:buFont typeface="Arial" panose="020B0604020202020204" pitchFamily="34" charset="0"/>
              <a:buChar char="•"/>
            </a:pPr>
            <a:r>
              <a:rPr lang="en-IN" sz="1600" dirty="0" err="1">
                <a:solidFill>
                  <a:schemeClr val="tx1"/>
                </a:solidFill>
              </a:rPr>
              <a:t>max_features</a:t>
            </a:r>
            <a:endParaRPr lang="en-IN" sz="1600" dirty="0">
              <a:solidFill>
                <a:schemeClr val="tx1"/>
              </a:solidFill>
            </a:endParaRPr>
          </a:p>
          <a:p>
            <a:pPr>
              <a:lnSpc>
                <a:spcPct val="150000"/>
              </a:lnSpc>
            </a:pPr>
            <a:endParaRPr lang="en-IN" sz="1600" dirty="0">
              <a:solidFill>
                <a:schemeClr val="tx1"/>
              </a:solidFill>
            </a:endParaRPr>
          </a:p>
          <a:p>
            <a:pPr>
              <a:lnSpc>
                <a:spcPct val="150000"/>
              </a:lnSpc>
            </a:pPr>
            <a:r>
              <a:rPr lang="en-IN" sz="1600" b="1" u="sng" dirty="0">
                <a:solidFill>
                  <a:schemeClr val="tx1"/>
                </a:solidFill>
              </a:rPr>
              <a:t>Approach Used</a:t>
            </a:r>
            <a:r>
              <a:rPr lang="en-IN" sz="1600" b="1" dirty="0">
                <a:solidFill>
                  <a:schemeClr val="tx1"/>
                </a:solidFill>
              </a:rPr>
              <a:t>:</a:t>
            </a:r>
            <a:endParaRPr lang="en-IN" sz="1600" dirty="0">
              <a:solidFill>
                <a:schemeClr val="tx1"/>
              </a:solidFill>
            </a:endParaRPr>
          </a:p>
          <a:p>
            <a:pPr marL="285750" indent="-285750">
              <a:lnSpc>
                <a:spcPct val="150000"/>
              </a:lnSpc>
              <a:buFont typeface="Arial" panose="020B0604020202020204" pitchFamily="34" charset="0"/>
              <a:buChar char="•"/>
            </a:pPr>
            <a:r>
              <a:rPr lang="en-IN" sz="1600" dirty="0" err="1">
                <a:solidFill>
                  <a:schemeClr val="tx1"/>
                </a:solidFill>
              </a:rPr>
              <a:t>GridSearchCV</a:t>
            </a:r>
            <a:r>
              <a:rPr lang="en-IN" sz="1600" dirty="0">
                <a:solidFill>
                  <a:schemeClr val="tx1"/>
                </a:solidFill>
              </a:rPr>
              <a:t> / </a:t>
            </a:r>
            <a:r>
              <a:rPr lang="en-IN" sz="1600" dirty="0" err="1">
                <a:solidFill>
                  <a:schemeClr val="tx1"/>
                </a:solidFill>
              </a:rPr>
              <a:t>RandomizedSearchCV</a:t>
            </a:r>
            <a:r>
              <a:rPr lang="en-IN" sz="1600" dirty="0">
                <a:solidFill>
                  <a:schemeClr val="tx1"/>
                </a:solidFill>
              </a:rPr>
              <a:t> for systematic optimization</a:t>
            </a:r>
          </a:p>
          <a:p>
            <a:pPr marL="285750" indent="-285750">
              <a:lnSpc>
                <a:spcPct val="150000"/>
              </a:lnSpc>
              <a:buFont typeface="Arial" panose="020B0604020202020204" pitchFamily="34" charset="0"/>
              <a:buChar char="•"/>
            </a:pPr>
            <a:r>
              <a:rPr lang="en-IN" sz="1600" dirty="0">
                <a:solidFill>
                  <a:schemeClr val="tx1"/>
                </a:solidFill>
              </a:rPr>
              <a:t>5-fold cross-validation for stable metric estimation</a:t>
            </a:r>
          </a:p>
          <a:p>
            <a:pPr marL="285750" indent="-285750">
              <a:lnSpc>
                <a:spcPct val="150000"/>
              </a:lnSpc>
              <a:buFont typeface="Arial" panose="020B0604020202020204" pitchFamily="34" charset="0"/>
              <a:buChar char="•"/>
            </a:pPr>
            <a:r>
              <a:rPr lang="en-IN" sz="1600" dirty="0">
                <a:solidFill>
                  <a:schemeClr val="tx1"/>
                </a:solidFill>
              </a:rPr>
              <a:t>Selected parameter set giving best trade-off between accuracy &amp; complexity</a:t>
            </a:r>
          </a:p>
        </p:txBody>
      </p:sp>
      <p:pic>
        <p:nvPicPr>
          <p:cNvPr id="8" name="Picture 7" descr="A screenshot of a computer&#10;&#10;AI-generated content may be incorrect.">
            <a:extLst>
              <a:ext uri="{FF2B5EF4-FFF2-40B4-BE49-F238E27FC236}">
                <a16:creationId xmlns:a16="http://schemas.microsoft.com/office/drawing/2014/main" id="{3677D525-2C36-2191-A4B0-9348F83726D2}"/>
              </a:ext>
            </a:extLst>
          </p:cNvPr>
          <p:cNvPicPr>
            <a:picLocks noChangeAspect="1"/>
          </p:cNvPicPr>
          <p:nvPr/>
        </p:nvPicPr>
        <p:blipFill>
          <a:blip r:embed="rId2"/>
          <a:stretch>
            <a:fillRect/>
          </a:stretch>
        </p:blipFill>
        <p:spPr>
          <a:xfrm>
            <a:off x="6790043" y="2543494"/>
            <a:ext cx="4961527" cy="3016571"/>
          </a:xfrm>
          <a:prstGeom prst="rect">
            <a:avLst/>
          </a:prstGeom>
        </p:spPr>
      </p:pic>
      <p:sp>
        <p:nvSpPr>
          <p:cNvPr id="9" name="Rectangle: Rounded Corners 8">
            <a:extLst>
              <a:ext uri="{FF2B5EF4-FFF2-40B4-BE49-F238E27FC236}">
                <a16:creationId xmlns:a16="http://schemas.microsoft.com/office/drawing/2014/main" id="{D11D226C-9D30-5732-1E0E-75CA7310522C}"/>
              </a:ext>
            </a:extLst>
          </p:cNvPr>
          <p:cNvSpPr/>
          <p:nvPr/>
        </p:nvSpPr>
        <p:spPr>
          <a:xfrm>
            <a:off x="7286809" y="5616421"/>
            <a:ext cx="3967993"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900" dirty="0">
                <a:solidFill>
                  <a:schemeClr val="bg1"/>
                </a:solidFill>
              </a:rPr>
              <a:t>Image Source: https://serokell.io/blog/hyperparameter-tuning-in-ml</a:t>
            </a:r>
          </a:p>
        </p:txBody>
      </p:sp>
    </p:spTree>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Model Evaluation</a:t>
            </a:r>
          </a:p>
        </p:txBody>
      </p:sp>
      <p:sp>
        <p:nvSpPr>
          <p:cNvPr id="8" name="Rectangle: Rounded Corners 7">
            <a:extLst>
              <a:ext uri="{FF2B5EF4-FFF2-40B4-BE49-F238E27FC236}">
                <a16:creationId xmlns:a16="http://schemas.microsoft.com/office/drawing/2014/main" id="{DF894E12-0CA2-D304-8A33-909909B60BE3}"/>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en-IN" sz="1600" b="1" u="sng" dirty="0">
                <a:solidFill>
                  <a:schemeClr val="tx1"/>
                </a:solidFill>
              </a:rPr>
              <a:t>Metrics Evaluated</a:t>
            </a:r>
            <a:r>
              <a:rPr lang="en-IN" sz="1600" b="1" dirty="0">
                <a:solidFill>
                  <a:schemeClr val="tx1"/>
                </a:solidFill>
              </a:rPr>
              <a:t>:</a:t>
            </a:r>
            <a:endParaRPr lang="en-IN" sz="1600" dirty="0">
              <a:solidFill>
                <a:schemeClr val="tx1"/>
              </a:solidFill>
            </a:endParaRPr>
          </a:p>
          <a:p>
            <a:pPr marL="285750" indent="-285750">
              <a:lnSpc>
                <a:spcPct val="150000"/>
              </a:lnSpc>
              <a:buFont typeface="Arial" panose="020B0604020202020204" pitchFamily="34" charset="0"/>
              <a:buChar char="•"/>
            </a:pPr>
            <a:r>
              <a:rPr lang="en-IN" sz="1600" b="1" dirty="0">
                <a:solidFill>
                  <a:schemeClr val="tx1"/>
                </a:solidFill>
              </a:rPr>
              <a:t>MAE</a:t>
            </a:r>
            <a:r>
              <a:rPr lang="en-IN" sz="1600" dirty="0">
                <a:solidFill>
                  <a:schemeClr val="tx1"/>
                </a:solidFill>
              </a:rPr>
              <a:t> – Measures average absolute error</a:t>
            </a:r>
          </a:p>
          <a:p>
            <a:pPr marL="285750" indent="-285750">
              <a:lnSpc>
                <a:spcPct val="150000"/>
              </a:lnSpc>
              <a:buFont typeface="Arial" panose="020B0604020202020204" pitchFamily="34" charset="0"/>
              <a:buChar char="•"/>
            </a:pPr>
            <a:r>
              <a:rPr lang="en-IN" sz="1600" b="1" dirty="0">
                <a:solidFill>
                  <a:schemeClr val="tx1"/>
                </a:solidFill>
              </a:rPr>
              <a:t>MSE</a:t>
            </a:r>
            <a:r>
              <a:rPr lang="en-IN" sz="1600" dirty="0">
                <a:solidFill>
                  <a:schemeClr val="tx1"/>
                </a:solidFill>
              </a:rPr>
              <a:t> – Penalizes larger errors</a:t>
            </a:r>
          </a:p>
          <a:p>
            <a:pPr marL="285750" indent="-285750">
              <a:lnSpc>
                <a:spcPct val="150000"/>
              </a:lnSpc>
              <a:buFont typeface="Arial" panose="020B0604020202020204" pitchFamily="34" charset="0"/>
              <a:buChar char="•"/>
            </a:pPr>
            <a:r>
              <a:rPr lang="en-IN" sz="1600" b="1" dirty="0">
                <a:solidFill>
                  <a:schemeClr val="tx1"/>
                </a:solidFill>
              </a:rPr>
              <a:t>RMSE</a:t>
            </a:r>
            <a:r>
              <a:rPr lang="en-IN" sz="1600" dirty="0">
                <a:solidFill>
                  <a:schemeClr val="tx1"/>
                </a:solidFill>
              </a:rPr>
              <a:t> – Root error for interpretability</a:t>
            </a:r>
          </a:p>
          <a:p>
            <a:pPr marL="285750" indent="-285750">
              <a:lnSpc>
                <a:spcPct val="150000"/>
              </a:lnSpc>
              <a:buFont typeface="Arial" panose="020B0604020202020204" pitchFamily="34" charset="0"/>
              <a:buChar char="•"/>
            </a:pPr>
            <a:r>
              <a:rPr lang="en-IN" sz="1600" b="1" dirty="0">
                <a:solidFill>
                  <a:schemeClr val="tx1"/>
                </a:solidFill>
              </a:rPr>
              <a:t>R² Score</a:t>
            </a:r>
            <a:r>
              <a:rPr lang="en-IN" sz="1600" dirty="0">
                <a:solidFill>
                  <a:schemeClr val="tx1"/>
                </a:solidFill>
              </a:rPr>
              <a:t> – Variance explained by model</a:t>
            </a:r>
          </a:p>
          <a:p>
            <a:pPr>
              <a:lnSpc>
                <a:spcPct val="150000"/>
              </a:lnSpc>
            </a:pPr>
            <a:endParaRPr lang="en-IN" sz="1600" dirty="0">
              <a:solidFill>
                <a:schemeClr val="tx1"/>
              </a:solidFill>
            </a:endParaRPr>
          </a:p>
          <a:p>
            <a:pPr>
              <a:lnSpc>
                <a:spcPct val="150000"/>
              </a:lnSpc>
            </a:pPr>
            <a:r>
              <a:rPr lang="en-IN" sz="1600" b="1" u="sng" dirty="0">
                <a:solidFill>
                  <a:schemeClr val="tx1"/>
                </a:solidFill>
              </a:rPr>
              <a:t>Observations</a:t>
            </a:r>
            <a:r>
              <a:rPr lang="en-IN" sz="1600" b="1" dirty="0">
                <a:solidFill>
                  <a:schemeClr val="tx1"/>
                </a:solidFill>
              </a:rPr>
              <a:t>:</a:t>
            </a:r>
            <a:endParaRPr lang="en-IN" sz="1600" dirty="0">
              <a:solidFill>
                <a:schemeClr val="tx1"/>
              </a:solidFill>
            </a:endParaRPr>
          </a:p>
          <a:p>
            <a:pPr marL="285750" indent="-285750">
              <a:lnSpc>
                <a:spcPct val="150000"/>
              </a:lnSpc>
              <a:buFont typeface="Arial" panose="020B0604020202020204" pitchFamily="34" charset="0"/>
              <a:buChar char="•"/>
            </a:pPr>
            <a:r>
              <a:rPr lang="en-IN" sz="1600" dirty="0">
                <a:solidFill>
                  <a:schemeClr val="tx1"/>
                </a:solidFill>
              </a:rPr>
              <a:t>Random Forest achieved </a:t>
            </a:r>
            <a:r>
              <a:rPr lang="en-IN" sz="1600" b="1" dirty="0">
                <a:solidFill>
                  <a:schemeClr val="tx1"/>
                </a:solidFill>
              </a:rPr>
              <a:t>highest R² and lowest RMSE</a:t>
            </a:r>
            <a:r>
              <a:rPr lang="en-IN" sz="1600" dirty="0">
                <a:solidFill>
                  <a:schemeClr val="tx1"/>
                </a:solidFill>
              </a:rPr>
              <a:t> among all models</a:t>
            </a:r>
          </a:p>
          <a:p>
            <a:pPr marL="285750" indent="-285750">
              <a:lnSpc>
                <a:spcPct val="150000"/>
              </a:lnSpc>
              <a:buFont typeface="Arial" panose="020B0604020202020204" pitchFamily="34" charset="0"/>
              <a:buChar char="•"/>
            </a:pPr>
            <a:r>
              <a:rPr lang="en-IN" sz="1600" dirty="0">
                <a:solidFill>
                  <a:schemeClr val="tx1"/>
                </a:solidFill>
              </a:rPr>
              <a:t>Model performed well across different time/weather conditions</a:t>
            </a:r>
          </a:p>
          <a:p>
            <a:pPr marL="285750" indent="-285750">
              <a:lnSpc>
                <a:spcPct val="150000"/>
              </a:lnSpc>
              <a:buFont typeface="Arial" panose="020B0604020202020204" pitchFamily="34" charset="0"/>
              <a:buChar char="•"/>
            </a:pPr>
            <a:r>
              <a:rPr lang="en-IN" sz="1600" dirty="0">
                <a:solidFill>
                  <a:schemeClr val="tx1"/>
                </a:solidFill>
              </a:rPr>
              <a:t>Errors decreased significantly after tuning</a:t>
            </a:r>
          </a:p>
          <a:p>
            <a:pPr marL="285750" indent="-285750">
              <a:lnSpc>
                <a:spcPct val="150000"/>
              </a:lnSpc>
              <a:buFont typeface="Arial" panose="020B0604020202020204" pitchFamily="34" charset="0"/>
              <a:buChar char="•"/>
            </a:pPr>
            <a:r>
              <a:rPr lang="en-IN" sz="1600" dirty="0">
                <a:solidFill>
                  <a:schemeClr val="tx1"/>
                </a:solidFill>
              </a:rPr>
              <a:t>Final model generalizes well without overfitting</a:t>
            </a:r>
          </a:p>
        </p:txBody>
      </p:sp>
      <p:pic>
        <p:nvPicPr>
          <p:cNvPr id="5122" name="Picture 2">
            <a:extLst>
              <a:ext uri="{FF2B5EF4-FFF2-40B4-BE49-F238E27FC236}">
                <a16:creationId xmlns:a16="http://schemas.microsoft.com/office/drawing/2014/main" id="{F0849553-9DB3-2F60-DA80-E701B2901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090" y="1418270"/>
            <a:ext cx="4340386" cy="23868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1658FE82-31D2-BDDF-19CC-409ADD6DCA3D}"/>
              </a:ext>
            </a:extLst>
          </p:cNvPr>
          <p:cNvSpPr/>
          <p:nvPr/>
        </p:nvSpPr>
        <p:spPr>
          <a:xfrm>
            <a:off x="7585286" y="3876342"/>
            <a:ext cx="3967993"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800" dirty="0">
                <a:solidFill>
                  <a:schemeClr val="bg1"/>
                </a:solidFill>
              </a:rPr>
              <a:t>Image Source: https://www.linkedin.com/pulse/evaluation-metrics-machine-learning-how-measure-model-amina-javaid-2btbf/</a:t>
            </a:r>
          </a:p>
        </p:txBody>
      </p:sp>
      <p:pic>
        <p:nvPicPr>
          <p:cNvPr id="5124" name="Picture 4" descr="Performance metrices in ML">
            <a:extLst>
              <a:ext uri="{FF2B5EF4-FFF2-40B4-BE49-F238E27FC236}">
                <a16:creationId xmlns:a16="http://schemas.microsoft.com/office/drawing/2014/main" id="{21384EA3-AA4A-B4E8-71B2-F3B40A99B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4165660"/>
            <a:ext cx="2202110" cy="20359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C7CFA6EC-218E-E44C-BEEA-4149CD737796}"/>
              </a:ext>
            </a:extLst>
          </p:cNvPr>
          <p:cNvSpPr/>
          <p:nvPr/>
        </p:nvSpPr>
        <p:spPr>
          <a:xfrm>
            <a:off x="7841968" y="6268377"/>
            <a:ext cx="3454627"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800" dirty="0">
                <a:solidFill>
                  <a:schemeClr val="bg1"/>
                </a:solidFill>
              </a:rPr>
              <a:t>Image Source: https://www.linkedin.com/pulse/ml-evaluation-metrices-monika-mittal--a4qhc/</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24DC1-4D2D-A3ED-6B2E-4DE5F52932F8}"/>
              </a:ext>
            </a:extLst>
          </p:cNvPr>
          <p:cNvSpPr>
            <a:spLocks noGrp="1"/>
          </p:cNvSpPr>
          <p:nvPr>
            <p:ph type="title"/>
          </p:nvPr>
        </p:nvSpPr>
        <p:spPr/>
        <p:txBody>
          <a:bodyPr/>
          <a:lstStyle/>
          <a:p>
            <a:r>
              <a:rPr lang="en-IN" b="1" dirty="0"/>
              <a:t>Agenda</a:t>
            </a:r>
          </a:p>
        </p:txBody>
      </p:sp>
      <p:sp>
        <p:nvSpPr>
          <p:cNvPr id="4" name="Rectangle: Rounded Corners 3">
            <a:hlinkClick r:id="rId2" action="ppaction://hlinksldjump"/>
            <a:extLst>
              <a:ext uri="{FF2B5EF4-FFF2-40B4-BE49-F238E27FC236}">
                <a16:creationId xmlns:a16="http://schemas.microsoft.com/office/drawing/2014/main" id="{3E569FFD-2BEC-CE8F-2C6D-55D085072B47}"/>
              </a:ext>
            </a:extLst>
          </p:cNvPr>
          <p:cNvSpPr/>
          <p:nvPr/>
        </p:nvSpPr>
        <p:spPr>
          <a:xfrm>
            <a:off x="889232" y="1547769"/>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 Mentor &amp; Team Details</a:t>
            </a:r>
          </a:p>
        </p:txBody>
      </p:sp>
      <p:sp>
        <p:nvSpPr>
          <p:cNvPr id="5" name="Rectangle: Rounded Corners 4">
            <a:hlinkClick r:id="rId3" action="ppaction://hlinksldjump"/>
            <a:extLst>
              <a:ext uri="{FF2B5EF4-FFF2-40B4-BE49-F238E27FC236}">
                <a16:creationId xmlns:a16="http://schemas.microsoft.com/office/drawing/2014/main" id="{9380B71D-E996-1186-F5C4-C9AEF35055B9}"/>
              </a:ext>
            </a:extLst>
          </p:cNvPr>
          <p:cNvSpPr/>
          <p:nvPr/>
        </p:nvSpPr>
        <p:spPr>
          <a:xfrm>
            <a:off x="2870432" y="1547769"/>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2. Problem Statement</a:t>
            </a:r>
          </a:p>
        </p:txBody>
      </p:sp>
      <p:sp>
        <p:nvSpPr>
          <p:cNvPr id="6" name="Rectangle: Rounded Corners 5">
            <a:hlinkClick r:id="rId4" action="ppaction://hlinksldjump"/>
            <a:extLst>
              <a:ext uri="{FF2B5EF4-FFF2-40B4-BE49-F238E27FC236}">
                <a16:creationId xmlns:a16="http://schemas.microsoft.com/office/drawing/2014/main" id="{ECEDFBCE-846C-2D66-59EE-C59379B028FA}"/>
              </a:ext>
            </a:extLst>
          </p:cNvPr>
          <p:cNvSpPr/>
          <p:nvPr/>
        </p:nvSpPr>
        <p:spPr>
          <a:xfrm>
            <a:off x="4851632" y="1547769"/>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3. Objective</a:t>
            </a:r>
          </a:p>
        </p:txBody>
      </p:sp>
      <p:sp>
        <p:nvSpPr>
          <p:cNvPr id="7" name="Rectangle: Rounded Corners 6">
            <a:hlinkClick r:id="rId5" action="ppaction://hlinksldjump"/>
            <a:extLst>
              <a:ext uri="{FF2B5EF4-FFF2-40B4-BE49-F238E27FC236}">
                <a16:creationId xmlns:a16="http://schemas.microsoft.com/office/drawing/2014/main" id="{3D46A51C-9C9D-90EF-47F9-E4FB3C434756}"/>
              </a:ext>
            </a:extLst>
          </p:cNvPr>
          <p:cNvSpPr/>
          <p:nvPr/>
        </p:nvSpPr>
        <p:spPr>
          <a:xfrm>
            <a:off x="6832832" y="1547769"/>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4. Dataset Overview</a:t>
            </a:r>
          </a:p>
        </p:txBody>
      </p:sp>
      <p:sp>
        <p:nvSpPr>
          <p:cNvPr id="8" name="Rectangle: Rounded Corners 7">
            <a:hlinkClick r:id="rId6" action="ppaction://hlinksldjump"/>
            <a:extLst>
              <a:ext uri="{FF2B5EF4-FFF2-40B4-BE49-F238E27FC236}">
                <a16:creationId xmlns:a16="http://schemas.microsoft.com/office/drawing/2014/main" id="{A4366650-E4CD-2478-75E4-3CDE34673B4E}"/>
              </a:ext>
            </a:extLst>
          </p:cNvPr>
          <p:cNvSpPr/>
          <p:nvPr/>
        </p:nvSpPr>
        <p:spPr>
          <a:xfrm>
            <a:off x="8814032" y="1547769"/>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5. Project Milestones</a:t>
            </a:r>
          </a:p>
        </p:txBody>
      </p:sp>
      <p:sp>
        <p:nvSpPr>
          <p:cNvPr id="9" name="Rectangle: Rounded Corners 8">
            <a:hlinkClick r:id="rId7" action="ppaction://hlinksldjump"/>
            <a:extLst>
              <a:ext uri="{FF2B5EF4-FFF2-40B4-BE49-F238E27FC236}">
                <a16:creationId xmlns:a16="http://schemas.microsoft.com/office/drawing/2014/main" id="{F17CD0C8-C7B7-92F6-24D0-FFBFF972E635}"/>
              </a:ext>
            </a:extLst>
          </p:cNvPr>
          <p:cNvSpPr/>
          <p:nvPr/>
        </p:nvSpPr>
        <p:spPr>
          <a:xfrm>
            <a:off x="889232" y="2435664"/>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6. EDA Overview</a:t>
            </a:r>
          </a:p>
        </p:txBody>
      </p:sp>
      <p:sp>
        <p:nvSpPr>
          <p:cNvPr id="10" name="Rectangle: Rounded Corners 9">
            <a:hlinkClick r:id="rId8" action="ppaction://hlinksldjump"/>
            <a:extLst>
              <a:ext uri="{FF2B5EF4-FFF2-40B4-BE49-F238E27FC236}">
                <a16:creationId xmlns:a16="http://schemas.microsoft.com/office/drawing/2014/main" id="{43E50EAF-D316-1A24-7A76-5FBA8A68DFBF}"/>
              </a:ext>
            </a:extLst>
          </p:cNvPr>
          <p:cNvSpPr/>
          <p:nvPr/>
        </p:nvSpPr>
        <p:spPr>
          <a:xfrm>
            <a:off x="2870432" y="2435664"/>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7. Target Variable Analysis</a:t>
            </a:r>
          </a:p>
        </p:txBody>
      </p:sp>
      <p:sp>
        <p:nvSpPr>
          <p:cNvPr id="11" name="Rectangle: Rounded Corners 10">
            <a:hlinkClick r:id="rId9" action="ppaction://hlinksldjump"/>
            <a:extLst>
              <a:ext uri="{FF2B5EF4-FFF2-40B4-BE49-F238E27FC236}">
                <a16:creationId xmlns:a16="http://schemas.microsoft.com/office/drawing/2014/main" id="{584B2C6E-F3EE-C492-4D0F-3D19E3899F0D}"/>
              </a:ext>
            </a:extLst>
          </p:cNvPr>
          <p:cNvSpPr/>
          <p:nvPr/>
        </p:nvSpPr>
        <p:spPr>
          <a:xfrm>
            <a:off x="4851632" y="2429661"/>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8. Season &amp; Weather Impact</a:t>
            </a:r>
          </a:p>
        </p:txBody>
      </p:sp>
      <p:sp>
        <p:nvSpPr>
          <p:cNvPr id="12" name="Rectangle: Rounded Corners 11">
            <a:hlinkClick r:id="rId10" action="ppaction://hlinksldjump"/>
            <a:extLst>
              <a:ext uri="{FF2B5EF4-FFF2-40B4-BE49-F238E27FC236}">
                <a16:creationId xmlns:a16="http://schemas.microsoft.com/office/drawing/2014/main" id="{A00FC5AF-13CB-1544-0E6A-504887B72156}"/>
              </a:ext>
            </a:extLst>
          </p:cNvPr>
          <p:cNvSpPr/>
          <p:nvPr/>
        </p:nvSpPr>
        <p:spPr>
          <a:xfrm>
            <a:off x="6832832" y="2435664"/>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9. Working Day &amp; User Behaviour</a:t>
            </a:r>
          </a:p>
        </p:txBody>
      </p:sp>
      <p:sp>
        <p:nvSpPr>
          <p:cNvPr id="13" name="Rectangle: Rounded Corners 12">
            <a:hlinkClick r:id="rId11" action="ppaction://hlinksldjump"/>
            <a:extLst>
              <a:ext uri="{FF2B5EF4-FFF2-40B4-BE49-F238E27FC236}">
                <a16:creationId xmlns:a16="http://schemas.microsoft.com/office/drawing/2014/main" id="{62814A06-26E9-E4BE-2834-E093174E48D0}"/>
              </a:ext>
            </a:extLst>
          </p:cNvPr>
          <p:cNvSpPr/>
          <p:nvPr/>
        </p:nvSpPr>
        <p:spPr>
          <a:xfrm>
            <a:off x="8814032" y="2435664"/>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10. Numeric Feature Analysis</a:t>
            </a:r>
          </a:p>
        </p:txBody>
      </p:sp>
      <p:sp>
        <p:nvSpPr>
          <p:cNvPr id="14" name="Rectangle: Rounded Corners 13">
            <a:hlinkClick r:id="rId12" action="ppaction://hlinksldjump"/>
            <a:extLst>
              <a:ext uri="{FF2B5EF4-FFF2-40B4-BE49-F238E27FC236}">
                <a16:creationId xmlns:a16="http://schemas.microsoft.com/office/drawing/2014/main" id="{E0DF5BC7-A0C2-D288-4E21-6CD61F1C71BC}"/>
              </a:ext>
            </a:extLst>
          </p:cNvPr>
          <p:cNvSpPr/>
          <p:nvPr/>
        </p:nvSpPr>
        <p:spPr>
          <a:xfrm>
            <a:off x="889232" y="3321835"/>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11. Correlation Analysis</a:t>
            </a:r>
          </a:p>
        </p:txBody>
      </p:sp>
      <p:sp>
        <p:nvSpPr>
          <p:cNvPr id="15" name="Rectangle: Rounded Corners 14">
            <a:hlinkClick r:id="rId13" action="ppaction://hlinksldjump"/>
            <a:extLst>
              <a:ext uri="{FF2B5EF4-FFF2-40B4-BE49-F238E27FC236}">
                <a16:creationId xmlns:a16="http://schemas.microsoft.com/office/drawing/2014/main" id="{FC94F98C-5D1B-55BC-9BAE-EED795FA60DC}"/>
              </a:ext>
            </a:extLst>
          </p:cNvPr>
          <p:cNvSpPr/>
          <p:nvPr/>
        </p:nvSpPr>
        <p:spPr>
          <a:xfrm>
            <a:off x="2870432" y="3321835"/>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12. Feature Engineering</a:t>
            </a:r>
          </a:p>
        </p:txBody>
      </p:sp>
      <p:sp>
        <p:nvSpPr>
          <p:cNvPr id="16" name="Rectangle: Rounded Corners 15">
            <a:hlinkClick r:id="rId14" action="ppaction://hlinksldjump"/>
            <a:extLst>
              <a:ext uri="{FF2B5EF4-FFF2-40B4-BE49-F238E27FC236}">
                <a16:creationId xmlns:a16="http://schemas.microsoft.com/office/drawing/2014/main" id="{7748670F-494C-828B-FDAA-86A8E4BEC9E3}"/>
              </a:ext>
            </a:extLst>
          </p:cNvPr>
          <p:cNvSpPr/>
          <p:nvPr/>
        </p:nvSpPr>
        <p:spPr>
          <a:xfrm>
            <a:off x="4851632" y="3321835"/>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13. Modelling Approach</a:t>
            </a:r>
          </a:p>
        </p:txBody>
      </p:sp>
      <p:sp>
        <p:nvSpPr>
          <p:cNvPr id="17" name="Rectangle: Rounded Corners 16">
            <a:hlinkClick r:id="rId15" action="ppaction://hlinksldjump"/>
            <a:extLst>
              <a:ext uri="{FF2B5EF4-FFF2-40B4-BE49-F238E27FC236}">
                <a16:creationId xmlns:a16="http://schemas.microsoft.com/office/drawing/2014/main" id="{159B25D4-02B4-17FF-8E76-FD5D461A4C6D}"/>
              </a:ext>
            </a:extLst>
          </p:cNvPr>
          <p:cNvSpPr/>
          <p:nvPr/>
        </p:nvSpPr>
        <p:spPr>
          <a:xfrm>
            <a:off x="6832832" y="3321835"/>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14. Baseline Models</a:t>
            </a:r>
          </a:p>
        </p:txBody>
      </p:sp>
      <p:sp>
        <p:nvSpPr>
          <p:cNvPr id="18" name="Rectangle: Rounded Corners 17">
            <a:hlinkClick r:id="rId16" action="ppaction://hlinksldjump"/>
            <a:extLst>
              <a:ext uri="{FF2B5EF4-FFF2-40B4-BE49-F238E27FC236}">
                <a16:creationId xmlns:a16="http://schemas.microsoft.com/office/drawing/2014/main" id="{3BBC54D4-DFF9-768C-0953-AB31148AD217}"/>
              </a:ext>
            </a:extLst>
          </p:cNvPr>
          <p:cNvSpPr/>
          <p:nvPr/>
        </p:nvSpPr>
        <p:spPr>
          <a:xfrm>
            <a:off x="8814032" y="3321835"/>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15. Final Model Selection</a:t>
            </a:r>
          </a:p>
        </p:txBody>
      </p:sp>
      <p:sp>
        <p:nvSpPr>
          <p:cNvPr id="19" name="Rectangle: Rounded Corners 18">
            <a:hlinkClick r:id="rId17" action="ppaction://hlinksldjump"/>
            <a:extLst>
              <a:ext uri="{FF2B5EF4-FFF2-40B4-BE49-F238E27FC236}">
                <a16:creationId xmlns:a16="http://schemas.microsoft.com/office/drawing/2014/main" id="{4F6F8C0A-F1BE-F756-ED18-324A6B2B2D71}"/>
              </a:ext>
            </a:extLst>
          </p:cNvPr>
          <p:cNvSpPr/>
          <p:nvPr/>
        </p:nvSpPr>
        <p:spPr>
          <a:xfrm>
            <a:off x="889232" y="4208006"/>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16. Hyperparameter Tuning</a:t>
            </a:r>
          </a:p>
        </p:txBody>
      </p:sp>
      <p:sp>
        <p:nvSpPr>
          <p:cNvPr id="20" name="Rectangle: Rounded Corners 19">
            <a:hlinkClick r:id="rId18" action="ppaction://hlinksldjump"/>
            <a:extLst>
              <a:ext uri="{FF2B5EF4-FFF2-40B4-BE49-F238E27FC236}">
                <a16:creationId xmlns:a16="http://schemas.microsoft.com/office/drawing/2014/main" id="{92DA3F70-AB0A-7918-4867-6543489EA0BC}"/>
              </a:ext>
            </a:extLst>
          </p:cNvPr>
          <p:cNvSpPr/>
          <p:nvPr/>
        </p:nvSpPr>
        <p:spPr>
          <a:xfrm>
            <a:off x="2870431" y="4208006"/>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17. Model Evaluation</a:t>
            </a:r>
          </a:p>
        </p:txBody>
      </p:sp>
      <p:sp>
        <p:nvSpPr>
          <p:cNvPr id="21" name="Rectangle: Rounded Corners 20">
            <a:hlinkClick r:id="rId19" action="ppaction://hlinksldjump"/>
            <a:extLst>
              <a:ext uri="{FF2B5EF4-FFF2-40B4-BE49-F238E27FC236}">
                <a16:creationId xmlns:a16="http://schemas.microsoft.com/office/drawing/2014/main" id="{D1C56B80-08B1-18B3-E707-C48F30ED6BA2}"/>
              </a:ext>
            </a:extLst>
          </p:cNvPr>
          <p:cNvSpPr/>
          <p:nvPr/>
        </p:nvSpPr>
        <p:spPr>
          <a:xfrm>
            <a:off x="4851631" y="4208006"/>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18. Results &amp; Insights</a:t>
            </a:r>
          </a:p>
        </p:txBody>
      </p:sp>
      <p:sp>
        <p:nvSpPr>
          <p:cNvPr id="22" name="Rectangle: Rounded Corners 21">
            <a:hlinkClick r:id="rId20" action="ppaction://hlinksldjump"/>
            <a:extLst>
              <a:ext uri="{FF2B5EF4-FFF2-40B4-BE49-F238E27FC236}">
                <a16:creationId xmlns:a16="http://schemas.microsoft.com/office/drawing/2014/main" id="{EC31ECF4-9E38-0C47-CA71-5FE3D9CF0447}"/>
              </a:ext>
            </a:extLst>
          </p:cNvPr>
          <p:cNvSpPr/>
          <p:nvPr/>
        </p:nvSpPr>
        <p:spPr>
          <a:xfrm>
            <a:off x="6832832" y="4208006"/>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19. Application Screenshot - 1</a:t>
            </a:r>
          </a:p>
        </p:txBody>
      </p:sp>
      <p:sp>
        <p:nvSpPr>
          <p:cNvPr id="23" name="Rectangle: Rounded Corners 22">
            <a:hlinkClick r:id="rId21" action="ppaction://hlinksldjump"/>
            <a:extLst>
              <a:ext uri="{FF2B5EF4-FFF2-40B4-BE49-F238E27FC236}">
                <a16:creationId xmlns:a16="http://schemas.microsoft.com/office/drawing/2014/main" id="{EE2A9D17-DFD1-FB76-0C68-792FA2F1D817}"/>
              </a:ext>
            </a:extLst>
          </p:cNvPr>
          <p:cNvSpPr/>
          <p:nvPr/>
        </p:nvSpPr>
        <p:spPr>
          <a:xfrm>
            <a:off x="8814032" y="4208006"/>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20. Application Screenshot - 2</a:t>
            </a:r>
          </a:p>
        </p:txBody>
      </p:sp>
      <p:sp>
        <p:nvSpPr>
          <p:cNvPr id="24" name="Rectangle: Rounded Corners 23">
            <a:hlinkClick r:id="rId22" action="ppaction://hlinksldjump"/>
            <a:extLst>
              <a:ext uri="{FF2B5EF4-FFF2-40B4-BE49-F238E27FC236}">
                <a16:creationId xmlns:a16="http://schemas.microsoft.com/office/drawing/2014/main" id="{BCE42FA8-543B-2267-05A6-72463B9C1F33}"/>
              </a:ext>
            </a:extLst>
          </p:cNvPr>
          <p:cNvSpPr/>
          <p:nvPr/>
        </p:nvSpPr>
        <p:spPr>
          <a:xfrm>
            <a:off x="889232" y="5094177"/>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21. Application Screenshot - 3</a:t>
            </a:r>
          </a:p>
        </p:txBody>
      </p:sp>
      <p:sp>
        <p:nvSpPr>
          <p:cNvPr id="25" name="Rectangle: Rounded Corners 24">
            <a:hlinkClick r:id="rId23" action="ppaction://hlinksldjump"/>
            <a:extLst>
              <a:ext uri="{FF2B5EF4-FFF2-40B4-BE49-F238E27FC236}">
                <a16:creationId xmlns:a16="http://schemas.microsoft.com/office/drawing/2014/main" id="{9E701EE3-4354-FFF3-AF8B-49127F2BEECC}"/>
              </a:ext>
            </a:extLst>
          </p:cNvPr>
          <p:cNvSpPr/>
          <p:nvPr/>
        </p:nvSpPr>
        <p:spPr>
          <a:xfrm>
            <a:off x="2870432" y="5094177"/>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22. Challenges Faced</a:t>
            </a:r>
          </a:p>
        </p:txBody>
      </p:sp>
      <p:sp>
        <p:nvSpPr>
          <p:cNvPr id="26" name="Rectangle: Rounded Corners 25">
            <a:hlinkClick r:id="rId24" action="ppaction://hlinksldjump"/>
            <a:extLst>
              <a:ext uri="{FF2B5EF4-FFF2-40B4-BE49-F238E27FC236}">
                <a16:creationId xmlns:a16="http://schemas.microsoft.com/office/drawing/2014/main" id="{E45D3C9C-A8D3-891E-0297-DFEBF6E0F3EC}"/>
              </a:ext>
            </a:extLst>
          </p:cNvPr>
          <p:cNvSpPr/>
          <p:nvPr/>
        </p:nvSpPr>
        <p:spPr>
          <a:xfrm>
            <a:off x="4851632" y="5089898"/>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23. Conclusion</a:t>
            </a:r>
          </a:p>
        </p:txBody>
      </p:sp>
      <p:sp>
        <p:nvSpPr>
          <p:cNvPr id="27" name="Rectangle: Rounded Corners 26">
            <a:hlinkClick r:id="rId25" action="ppaction://hlinksldjump"/>
            <a:extLst>
              <a:ext uri="{FF2B5EF4-FFF2-40B4-BE49-F238E27FC236}">
                <a16:creationId xmlns:a16="http://schemas.microsoft.com/office/drawing/2014/main" id="{AF7716EC-9802-B803-EC67-88F1472319D7}"/>
              </a:ext>
            </a:extLst>
          </p:cNvPr>
          <p:cNvSpPr/>
          <p:nvPr/>
        </p:nvSpPr>
        <p:spPr>
          <a:xfrm>
            <a:off x="6832832" y="5089898"/>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24. Future Scope</a:t>
            </a:r>
          </a:p>
        </p:txBody>
      </p:sp>
      <p:sp>
        <p:nvSpPr>
          <p:cNvPr id="28" name="Rectangle: Rounded Corners 27">
            <a:hlinkClick r:id="rId26" action="ppaction://hlinksldjump"/>
            <a:extLst>
              <a:ext uri="{FF2B5EF4-FFF2-40B4-BE49-F238E27FC236}">
                <a16:creationId xmlns:a16="http://schemas.microsoft.com/office/drawing/2014/main" id="{29DC3774-4E81-B1FB-171B-673C1647E9C7}"/>
              </a:ext>
            </a:extLst>
          </p:cNvPr>
          <p:cNvSpPr/>
          <p:nvPr/>
        </p:nvSpPr>
        <p:spPr>
          <a:xfrm>
            <a:off x="8814032" y="5089898"/>
            <a:ext cx="1795989" cy="59142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effectLst>
                  <a:outerShdw blurRad="38100" dist="38100" dir="2700000" algn="tl">
                    <a:srgbClr val="000000">
                      <a:alpha val="43137"/>
                    </a:srgbClr>
                  </a:outerShdw>
                </a:effectLst>
              </a:rPr>
              <a:t>25. Thank You</a:t>
            </a:r>
          </a:p>
        </p:txBody>
      </p:sp>
    </p:spTree>
    <p:extLst>
      <p:ext uri="{BB962C8B-B14F-4D97-AF65-F5344CB8AC3E}">
        <p14:creationId xmlns:p14="http://schemas.microsoft.com/office/powerpoint/2010/main" val="4157625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Results &amp; Insights</a:t>
            </a:r>
          </a:p>
        </p:txBody>
      </p:sp>
      <p:sp>
        <p:nvSpPr>
          <p:cNvPr id="9" name="Rectangle: Rounded Corners 8">
            <a:extLst>
              <a:ext uri="{FF2B5EF4-FFF2-40B4-BE49-F238E27FC236}">
                <a16:creationId xmlns:a16="http://schemas.microsoft.com/office/drawing/2014/main" id="{DF4BCF70-00AF-4CFA-C053-3E27387E2928}"/>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Successfully developed a </a:t>
            </a:r>
            <a:r>
              <a:rPr lang="en-US" altLang="en-US" sz="1600" b="1" i="1" u="sng" dirty="0">
                <a:solidFill>
                  <a:schemeClr val="tx1"/>
                </a:solidFill>
                <a:latin typeface="Arial" panose="020B0604020202020204" pitchFamily="34" charset="0"/>
              </a:rPr>
              <a:t>bike rental demand prediction model</a:t>
            </a:r>
            <a:r>
              <a:rPr lang="en-US" altLang="en-US" sz="1600" dirty="0">
                <a:solidFill>
                  <a:schemeClr val="tx1"/>
                </a:solidFill>
                <a:latin typeface="Arial" panose="020B0604020202020204" pitchFamily="34" charset="0"/>
              </a:rPr>
              <a:t> using historical data and external factors such as weather, season, holidays, and time.</a:t>
            </a:r>
          </a:p>
          <a:p>
            <a:pPr marL="285750" lvl="0" indent="-285750" defTabSz="914400" eaLnBrk="0" fontAlgn="base" hangingPunct="0">
              <a:spcBef>
                <a:spcPct val="0"/>
              </a:spcBef>
              <a:spcAft>
                <a:spcPct val="0"/>
              </a:spcAft>
              <a:buFont typeface="Arial" panose="020B0604020202020204" pitchFamily="34" charset="0"/>
              <a:buChar char="•"/>
            </a:pPr>
            <a:r>
              <a:rPr lang="en-US" altLang="en-US" sz="1600" b="1" i="1" u="sng" dirty="0">
                <a:solidFill>
                  <a:schemeClr val="tx1"/>
                </a:solidFill>
                <a:latin typeface="Arial" panose="020B0604020202020204" pitchFamily="34" charset="0"/>
              </a:rPr>
              <a:t>Random Forest Regressor</a:t>
            </a:r>
            <a:r>
              <a:rPr lang="en-US" altLang="en-US" sz="1600" dirty="0">
                <a:solidFill>
                  <a:schemeClr val="tx1"/>
                </a:solidFill>
                <a:latin typeface="Arial" panose="020B0604020202020204" pitchFamily="34" charset="0"/>
              </a:rPr>
              <a:t> was selected as the final model due to:</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Lowest error metrics (MAE, RMSE)</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Highest R² score compared to other baseline models</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Strong ability to capture non-linear relationships and feature interactions</a:t>
            </a:r>
          </a:p>
          <a:p>
            <a:pPr marL="285750" lvl="0" indent="-285750" defTabSz="914400" eaLnBrk="0" fontAlgn="base" hangingPunct="0">
              <a:spcBef>
                <a:spcPct val="0"/>
              </a:spcBef>
              <a:spcAft>
                <a:spcPct val="0"/>
              </a:spcAft>
              <a:buFont typeface="Arial" panose="020B0604020202020204" pitchFamily="34" charset="0"/>
              <a:buChar char="•"/>
            </a:pPr>
            <a:r>
              <a:rPr lang="en-US" altLang="en-US" sz="1600" b="1" i="1" u="sng" dirty="0">
                <a:solidFill>
                  <a:schemeClr val="tx1"/>
                </a:solidFill>
                <a:latin typeface="Arial" panose="020B0604020202020204" pitchFamily="34" charset="0"/>
              </a:rPr>
              <a:t>Exploratory Data Analysis (EDA)</a:t>
            </a:r>
            <a:r>
              <a:rPr lang="en-US" altLang="en-US" sz="1600" dirty="0">
                <a:solidFill>
                  <a:schemeClr val="tx1"/>
                </a:solidFill>
                <a:latin typeface="Arial" panose="020B0604020202020204" pitchFamily="34" charset="0"/>
              </a:rPr>
              <a:t> revealed:</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Strong seasonality and hourly demand patterns</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Higher demand during favorable weather conditions</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Clear differences in usage between working days and holidays</a:t>
            </a:r>
          </a:p>
          <a:p>
            <a:pPr marL="285750" lvl="0" indent="-285750" defTabSz="914400" eaLnBrk="0" fontAlgn="base" hangingPunct="0">
              <a:spcBef>
                <a:spcPct val="0"/>
              </a:spcBef>
              <a:spcAft>
                <a:spcPct val="0"/>
              </a:spcAft>
              <a:buFont typeface="Arial" panose="020B0604020202020204" pitchFamily="34" charset="0"/>
              <a:buChar char="•"/>
            </a:pPr>
            <a:r>
              <a:rPr lang="en-US" altLang="en-US" sz="1600" b="1" i="1" u="sng" dirty="0">
                <a:solidFill>
                  <a:schemeClr val="tx1"/>
                </a:solidFill>
                <a:latin typeface="Arial" panose="020B0604020202020204" pitchFamily="34" charset="0"/>
              </a:rPr>
              <a:t>Key demand drivers identified</a:t>
            </a:r>
            <a:r>
              <a:rPr lang="en-US" altLang="en-US" sz="1600" dirty="0">
                <a:solidFill>
                  <a:schemeClr val="tx1"/>
                </a:solidFill>
                <a:latin typeface="Arial" panose="020B0604020202020204" pitchFamily="34" charset="0"/>
              </a:rPr>
              <a:t>:</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Temperature and perceived temperature (positive impact)</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Humidity and wind speed (negative impact at extreme levels)</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Season, hour of the day, and weekday</a:t>
            </a:r>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Developed an </a:t>
            </a:r>
            <a:r>
              <a:rPr lang="en-US" altLang="en-US" sz="1600" b="1" i="1" u="sng" dirty="0">
                <a:solidFill>
                  <a:schemeClr val="tx1"/>
                </a:solidFill>
                <a:latin typeface="Arial" panose="020B0604020202020204" pitchFamily="34" charset="0"/>
              </a:rPr>
              <a:t>interactive Streamlit</a:t>
            </a:r>
            <a:r>
              <a:rPr lang="en-US" altLang="en-US" sz="1600" b="1" dirty="0">
                <a:solidFill>
                  <a:schemeClr val="tx1"/>
                </a:solidFill>
                <a:latin typeface="Arial" panose="020B0604020202020204" pitchFamily="34" charset="0"/>
              </a:rPr>
              <a:t> </a:t>
            </a:r>
            <a:r>
              <a:rPr lang="en-US" altLang="en-US" sz="1600" b="1" i="1" u="sng" dirty="0">
                <a:solidFill>
                  <a:schemeClr val="tx1"/>
                </a:solidFill>
                <a:latin typeface="Arial" panose="020B0604020202020204" pitchFamily="34" charset="0"/>
              </a:rPr>
              <a:t>web application </a:t>
            </a:r>
            <a:r>
              <a:rPr lang="en-US" altLang="en-US" sz="1600" dirty="0">
                <a:solidFill>
                  <a:schemeClr val="tx1"/>
                </a:solidFill>
                <a:latin typeface="Arial" panose="020B0604020202020204" pitchFamily="34" charset="0"/>
              </a:rPr>
              <a:t>that:</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Allows users to input real-time conditions using sliders and dropdowns</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Predicts bike demand instantly</a:t>
            </a:r>
          </a:p>
          <a:p>
            <a:pPr marL="742950" lvl="1"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Displays interactive visualizations (monthly, hourly, weekday trends)</a:t>
            </a:r>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The solution supports </a:t>
            </a:r>
            <a:r>
              <a:rPr lang="en-US" altLang="en-US" sz="1600" b="1" i="1" u="sng" dirty="0">
                <a:solidFill>
                  <a:schemeClr val="tx1"/>
                </a:solidFill>
                <a:latin typeface="Arial" panose="020B0604020202020204" pitchFamily="34" charset="0"/>
              </a:rPr>
              <a:t>data-driven operational planning</a:t>
            </a:r>
            <a:r>
              <a:rPr lang="en-US" altLang="en-US" sz="1600" dirty="0">
                <a:solidFill>
                  <a:schemeClr val="tx1"/>
                </a:solidFill>
                <a:latin typeface="Arial" panose="020B0604020202020204" pitchFamily="34" charset="0"/>
              </a:rPr>
              <a:t>, improving bike availability and reducing customer waiting time.</a:t>
            </a:r>
          </a:p>
        </p:txBody>
      </p:sp>
      <p:pic>
        <p:nvPicPr>
          <p:cNvPr id="13" name="Picture 12" descr="A hand holding a magnifying glass&#10;&#10;AI-generated content may be incorrect.">
            <a:extLst>
              <a:ext uri="{FF2B5EF4-FFF2-40B4-BE49-F238E27FC236}">
                <a16:creationId xmlns:a16="http://schemas.microsoft.com/office/drawing/2014/main" id="{AECA63DE-2DDD-5DA1-94FB-101D24A09AB1}"/>
              </a:ext>
            </a:extLst>
          </p:cNvPr>
          <p:cNvPicPr>
            <a:picLocks noChangeAspect="1"/>
          </p:cNvPicPr>
          <p:nvPr/>
        </p:nvPicPr>
        <p:blipFill>
          <a:blip r:embed="rId2"/>
          <a:stretch>
            <a:fillRect/>
          </a:stretch>
        </p:blipFill>
        <p:spPr>
          <a:xfrm>
            <a:off x="8545320" y="2728580"/>
            <a:ext cx="3212054" cy="2652003"/>
          </a:xfrm>
          <a:prstGeom prst="rect">
            <a:avLst/>
          </a:prstGeom>
        </p:spPr>
      </p:pic>
      <p:sp>
        <p:nvSpPr>
          <p:cNvPr id="14" name="Rectangle: Rounded Corners 13">
            <a:extLst>
              <a:ext uri="{FF2B5EF4-FFF2-40B4-BE49-F238E27FC236}">
                <a16:creationId xmlns:a16="http://schemas.microsoft.com/office/drawing/2014/main" id="{470E2B00-4E1E-F9A6-83B3-73B37AAF6596}"/>
              </a:ext>
            </a:extLst>
          </p:cNvPr>
          <p:cNvSpPr/>
          <p:nvPr/>
        </p:nvSpPr>
        <p:spPr>
          <a:xfrm>
            <a:off x="8718210" y="5401877"/>
            <a:ext cx="2866273"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800" dirty="0">
                <a:solidFill>
                  <a:schemeClr val="bg1"/>
                </a:solidFill>
              </a:rPr>
              <a:t>Image Source: https://sivoinsights.com/get-consumer-insights/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Application Screenshot</a:t>
            </a:r>
            <a:r>
              <a:rPr lang="en-IN" b="1" dirty="0"/>
              <a:t> - 1</a:t>
            </a:r>
            <a:endParaRPr b="1" dirty="0"/>
          </a:p>
        </p:txBody>
      </p:sp>
      <p:pic>
        <p:nvPicPr>
          <p:cNvPr id="7" name="Picture 6" descr="A screenshot of a computer&#10;&#10;AI-generated content may be incorrect.">
            <a:extLst>
              <a:ext uri="{FF2B5EF4-FFF2-40B4-BE49-F238E27FC236}">
                <a16:creationId xmlns:a16="http://schemas.microsoft.com/office/drawing/2014/main" id="{1E0C8F9E-7110-6F3B-395E-9983108593A8}"/>
              </a:ext>
            </a:extLst>
          </p:cNvPr>
          <p:cNvPicPr>
            <a:picLocks noChangeAspect="1"/>
          </p:cNvPicPr>
          <p:nvPr/>
        </p:nvPicPr>
        <p:blipFill>
          <a:blip r:embed="rId2"/>
          <a:stretch>
            <a:fillRect/>
          </a:stretch>
        </p:blipFill>
        <p:spPr>
          <a:xfrm>
            <a:off x="626028" y="1377761"/>
            <a:ext cx="10939943" cy="5395368"/>
          </a:xfrm>
          <a:prstGeom prst="rect">
            <a:avLst/>
          </a:prstGeom>
        </p:spPr>
      </p:pic>
      <p:sp>
        <p:nvSpPr>
          <p:cNvPr id="9" name="TextBox 8">
            <a:hlinkClick r:id="rId3" tooltip="Bike Sharing Demand Prediction"/>
            <a:extLst>
              <a:ext uri="{FF2B5EF4-FFF2-40B4-BE49-F238E27FC236}">
                <a16:creationId xmlns:a16="http://schemas.microsoft.com/office/drawing/2014/main" id="{CDD5595C-8FE6-BF5A-7571-2D18501406BE}"/>
              </a:ext>
            </a:extLst>
          </p:cNvPr>
          <p:cNvSpPr txBox="1"/>
          <p:nvPr/>
        </p:nvSpPr>
        <p:spPr>
          <a:xfrm>
            <a:off x="8783274" y="1443308"/>
            <a:ext cx="2725722" cy="430887"/>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nchor="ctr">
            <a:spAutoFit/>
          </a:bodyPr>
          <a:lstStyle/>
          <a:p>
            <a:pPr algn="ctr"/>
            <a:r>
              <a:rPr lang="en-IN" sz="1100" dirty="0">
                <a:solidFill>
                  <a:srgbClr val="FFFF00"/>
                </a:solidFill>
              </a:rPr>
              <a:t>https://bike-sharing-demand-prediction-eazmfhbfwa5eweyw8hrxah.streamlit.app/</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A4FD5-0521-9FB4-3D15-7B625B9CC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7B3F4-2A18-301B-F25A-2E30717C328E}"/>
              </a:ext>
            </a:extLst>
          </p:cNvPr>
          <p:cNvSpPr>
            <a:spLocks noGrp="1"/>
          </p:cNvSpPr>
          <p:nvPr>
            <p:ph type="title"/>
          </p:nvPr>
        </p:nvSpPr>
        <p:spPr/>
        <p:txBody>
          <a:bodyPr/>
          <a:lstStyle/>
          <a:p>
            <a:r>
              <a:rPr b="1" dirty="0"/>
              <a:t>Application Screenshot</a:t>
            </a:r>
            <a:r>
              <a:rPr lang="en-IN" b="1" dirty="0"/>
              <a:t> - 2</a:t>
            </a:r>
            <a:endParaRPr b="1" dirty="0"/>
          </a:p>
        </p:txBody>
      </p:sp>
      <p:pic>
        <p:nvPicPr>
          <p:cNvPr id="4" name="Picture 3" descr="A screen shot of a graph&#10;&#10;AI-generated content may be incorrect.">
            <a:extLst>
              <a:ext uri="{FF2B5EF4-FFF2-40B4-BE49-F238E27FC236}">
                <a16:creationId xmlns:a16="http://schemas.microsoft.com/office/drawing/2014/main" id="{2B082897-55F4-AAD1-A489-B8E34F7D8834}"/>
              </a:ext>
            </a:extLst>
          </p:cNvPr>
          <p:cNvPicPr>
            <a:picLocks noChangeAspect="1"/>
          </p:cNvPicPr>
          <p:nvPr/>
        </p:nvPicPr>
        <p:blipFill>
          <a:blip r:embed="rId2"/>
          <a:stretch>
            <a:fillRect/>
          </a:stretch>
        </p:blipFill>
        <p:spPr>
          <a:xfrm>
            <a:off x="99968" y="1658273"/>
            <a:ext cx="11992063" cy="4834875"/>
          </a:xfrm>
          <a:prstGeom prst="rect">
            <a:avLst/>
          </a:prstGeom>
        </p:spPr>
      </p:pic>
    </p:spTree>
    <p:extLst>
      <p:ext uri="{BB962C8B-B14F-4D97-AF65-F5344CB8AC3E}">
        <p14:creationId xmlns:p14="http://schemas.microsoft.com/office/powerpoint/2010/main" val="11737357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BDF3A-FBA5-84A3-08DF-78C7E8534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27055-FC97-87AE-9A71-54775620E64E}"/>
              </a:ext>
            </a:extLst>
          </p:cNvPr>
          <p:cNvSpPr>
            <a:spLocks noGrp="1"/>
          </p:cNvSpPr>
          <p:nvPr>
            <p:ph type="title"/>
          </p:nvPr>
        </p:nvSpPr>
        <p:spPr/>
        <p:txBody>
          <a:bodyPr/>
          <a:lstStyle/>
          <a:p>
            <a:r>
              <a:rPr b="1" dirty="0"/>
              <a:t>Application Screenshot</a:t>
            </a:r>
            <a:r>
              <a:rPr lang="en-IN" b="1" dirty="0"/>
              <a:t> - 3</a:t>
            </a:r>
            <a:endParaRPr b="1" dirty="0"/>
          </a:p>
        </p:txBody>
      </p:sp>
      <p:pic>
        <p:nvPicPr>
          <p:cNvPr id="4" name="Picture 3" descr="A blue squares on a black background&#10;&#10;AI-generated content may be incorrect.">
            <a:extLst>
              <a:ext uri="{FF2B5EF4-FFF2-40B4-BE49-F238E27FC236}">
                <a16:creationId xmlns:a16="http://schemas.microsoft.com/office/drawing/2014/main" id="{BD3B1112-EB9B-21F4-1D0B-54535BAA29CE}"/>
              </a:ext>
            </a:extLst>
          </p:cNvPr>
          <p:cNvPicPr>
            <a:picLocks noChangeAspect="1"/>
          </p:cNvPicPr>
          <p:nvPr/>
        </p:nvPicPr>
        <p:blipFill>
          <a:blip r:embed="rId2"/>
          <a:stretch>
            <a:fillRect/>
          </a:stretch>
        </p:blipFill>
        <p:spPr>
          <a:xfrm>
            <a:off x="136321" y="1567733"/>
            <a:ext cx="11919358" cy="4616699"/>
          </a:xfrm>
          <a:prstGeom prst="rect">
            <a:avLst/>
          </a:prstGeom>
        </p:spPr>
      </p:pic>
    </p:spTree>
    <p:extLst>
      <p:ext uri="{BB962C8B-B14F-4D97-AF65-F5344CB8AC3E}">
        <p14:creationId xmlns:p14="http://schemas.microsoft.com/office/powerpoint/2010/main" val="289618423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Challenges Faced</a:t>
            </a:r>
          </a:p>
        </p:txBody>
      </p:sp>
      <p:sp>
        <p:nvSpPr>
          <p:cNvPr id="6" name="Rectangle: Rounded Corners 5">
            <a:extLst>
              <a:ext uri="{FF2B5EF4-FFF2-40B4-BE49-F238E27FC236}">
                <a16:creationId xmlns:a16="http://schemas.microsoft.com/office/drawing/2014/main" id="{7281E233-C0D8-3FB4-378E-19EB64EA7D55}"/>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b="1" u="sng" dirty="0">
                <a:solidFill>
                  <a:schemeClr val="tx1"/>
                </a:solidFill>
                <a:latin typeface="Arial" panose="020B0604020202020204" pitchFamily="34" charset="0"/>
              </a:rPr>
              <a:t>Data quality issues</a:t>
            </a:r>
            <a:r>
              <a:rPr lang="en-US" altLang="en-US" sz="1600" dirty="0">
                <a:solidFill>
                  <a:schemeClr val="tx1"/>
                </a:solidFill>
                <a:latin typeface="Arial" panose="020B0604020202020204" pitchFamily="34" charset="0"/>
              </a:rPr>
              <a:t> such as missing values, inconsistent formats, and special characters (?) required extensive preprocessing.</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Handling </a:t>
            </a:r>
            <a:r>
              <a:rPr lang="en-US" altLang="en-US" sz="1600" b="1" u="sng" dirty="0">
                <a:solidFill>
                  <a:schemeClr val="tx1"/>
                </a:solidFill>
                <a:latin typeface="Arial" panose="020B0604020202020204" pitchFamily="34" charset="0"/>
              </a:rPr>
              <a:t>categorical variables</a:t>
            </a:r>
            <a:r>
              <a:rPr lang="en-US" altLang="en-US" sz="1600" dirty="0">
                <a:solidFill>
                  <a:schemeClr val="tx1"/>
                </a:solidFill>
                <a:latin typeface="Arial" panose="020B0604020202020204" pitchFamily="34" charset="0"/>
              </a:rPr>
              <a:t> (season, weather, holidays) and ensuring correct encoding for both model training and Streamlit inputs.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Managing </a:t>
            </a:r>
            <a:r>
              <a:rPr lang="en-US" altLang="en-US" sz="1600" b="1" u="sng" dirty="0">
                <a:solidFill>
                  <a:schemeClr val="tx1"/>
                </a:solidFill>
                <a:latin typeface="Arial" panose="020B0604020202020204" pitchFamily="34" charset="0"/>
              </a:rPr>
              <a:t>normalized features</a:t>
            </a:r>
            <a:r>
              <a:rPr lang="en-US" altLang="en-US" sz="1600" dirty="0">
                <a:solidFill>
                  <a:schemeClr val="tx1"/>
                </a:solidFill>
                <a:latin typeface="Arial" panose="020B0604020202020204" pitchFamily="34" charset="0"/>
              </a:rPr>
              <a:t> in the dataset and converting them back to real-world scales for better interpretability.</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Preventing </a:t>
            </a:r>
            <a:r>
              <a:rPr lang="en-US" altLang="en-US" sz="1600" b="1" u="sng" dirty="0" err="1">
                <a:solidFill>
                  <a:schemeClr val="tx1"/>
                </a:solidFill>
                <a:latin typeface="Arial" panose="020B0604020202020204" pitchFamily="34" charset="0"/>
              </a:rPr>
              <a:t>NaN</a:t>
            </a:r>
            <a:r>
              <a:rPr lang="en-US" altLang="en-US" sz="1600" b="1" u="sng" dirty="0">
                <a:solidFill>
                  <a:schemeClr val="tx1"/>
                </a:solidFill>
                <a:latin typeface="Arial" panose="020B0604020202020204" pitchFamily="34" charset="0"/>
              </a:rPr>
              <a:t> values and incorrect dropdown ordering</a:t>
            </a:r>
            <a:r>
              <a:rPr lang="en-US" altLang="en-US" sz="1600" dirty="0">
                <a:solidFill>
                  <a:schemeClr val="tx1"/>
                </a:solidFill>
                <a:latin typeface="Arial" panose="020B0604020202020204" pitchFamily="34" charset="0"/>
              </a:rPr>
              <a:t> in the Streamlit app (e.g., month and season issues).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Ensuring </a:t>
            </a:r>
            <a:r>
              <a:rPr lang="en-US" altLang="en-US" sz="1600" b="1" u="sng" dirty="0">
                <a:solidFill>
                  <a:schemeClr val="tx1"/>
                </a:solidFill>
                <a:latin typeface="Arial" panose="020B0604020202020204" pitchFamily="34" charset="0"/>
              </a:rPr>
              <a:t>feature consistency</a:t>
            </a:r>
            <a:r>
              <a:rPr lang="en-US" altLang="en-US" sz="1600" dirty="0">
                <a:solidFill>
                  <a:schemeClr val="tx1"/>
                </a:solidFill>
                <a:latin typeface="Arial" panose="020B0604020202020204" pitchFamily="34" charset="0"/>
              </a:rPr>
              <a:t> between training data and user input during real-time prediction.</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Balancing </a:t>
            </a:r>
            <a:r>
              <a:rPr lang="en-US" altLang="en-US" sz="1600" b="1" u="sng" dirty="0">
                <a:solidFill>
                  <a:schemeClr val="tx1"/>
                </a:solidFill>
                <a:latin typeface="Arial" panose="020B0604020202020204" pitchFamily="34" charset="0"/>
              </a:rPr>
              <a:t>model complexity and performance</a:t>
            </a:r>
            <a:r>
              <a:rPr lang="en-US" altLang="en-US" sz="1600" dirty="0">
                <a:solidFill>
                  <a:schemeClr val="tx1"/>
                </a:solidFill>
                <a:latin typeface="Arial" panose="020B0604020202020204" pitchFamily="34" charset="0"/>
              </a:rPr>
              <a:t> to avoid overfitting while maintaining high accuracy.</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Deployment-related issues such as dataset loading errors and Streamlit compatibility constraints.</a:t>
            </a:r>
          </a:p>
        </p:txBody>
      </p:sp>
      <p:pic>
        <p:nvPicPr>
          <p:cNvPr id="2051" name="Picture 3" descr="Businessperson looking at hurdles">
            <a:extLst>
              <a:ext uri="{FF2B5EF4-FFF2-40B4-BE49-F238E27FC236}">
                <a16:creationId xmlns:a16="http://schemas.microsoft.com/office/drawing/2014/main" id="{7723E318-6017-6DB8-73FB-14CAEC2E5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466" y="138275"/>
            <a:ext cx="3549619" cy="188678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B3678882-241E-C872-9DC3-44153E47CB84}"/>
              </a:ext>
            </a:extLst>
          </p:cNvPr>
          <p:cNvSpPr/>
          <p:nvPr/>
        </p:nvSpPr>
        <p:spPr>
          <a:xfrm>
            <a:off x="8812138" y="2046957"/>
            <a:ext cx="2866273"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800" dirty="0">
                <a:solidFill>
                  <a:schemeClr val="bg1"/>
                </a:solidFill>
              </a:rPr>
              <a:t>Image Source: https://www.spacetalent.org/resources/top-6-challenges-faced-by-entrepreneurs</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Conclusion</a:t>
            </a:r>
          </a:p>
        </p:txBody>
      </p:sp>
      <p:sp>
        <p:nvSpPr>
          <p:cNvPr id="6" name="Rectangle: Rounded Corners 5">
            <a:extLst>
              <a:ext uri="{FF2B5EF4-FFF2-40B4-BE49-F238E27FC236}">
                <a16:creationId xmlns:a16="http://schemas.microsoft.com/office/drawing/2014/main" id="{13A64F30-398F-1717-B632-45BBEDAE7C37}"/>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buNone/>
            </a:pPr>
            <a:r>
              <a:rPr lang="en-GB" sz="1600" b="1" u="sng" dirty="0">
                <a:solidFill>
                  <a:schemeClr val="tx1"/>
                </a:solidFill>
              </a:rPr>
              <a:t>Conclusion:</a:t>
            </a:r>
          </a:p>
          <a:p>
            <a:pPr marL="285750" indent="-285750">
              <a:lnSpc>
                <a:spcPct val="150000"/>
              </a:lnSpc>
              <a:buFont typeface="Arial" panose="020B0604020202020204" pitchFamily="34" charset="0"/>
              <a:buChar char="•"/>
            </a:pPr>
            <a:r>
              <a:rPr lang="en-GB" sz="1600" dirty="0">
                <a:solidFill>
                  <a:schemeClr val="tx1"/>
                </a:solidFill>
              </a:rPr>
              <a:t>The project successfully achieved its objective of </a:t>
            </a:r>
            <a:r>
              <a:rPr lang="en-GB" sz="1600" b="1" u="sng" dirty="0">
                <a:solidFill>
                  <a:schemeClr val="tx1"/>
                </a:solidFill>
              </a:rPr>
              <a:t>accurately predicting bike rental demand</a:t>
            </a:r>
            <a:r>
              <a:rPr lang="en-GB" sz="1600" dirty="0">
                <a:solidFill>
                  <a:schemeClr val="tx1"/>
                </a:solidFill>
              </a:rPr>
              <a:t> using machine learning</a:t>
            </a:r>
          </a:p>
          <a:p>
            <a:pPr marL="285750" indent="-285750">
              <a:lnSpc>
                <a:spcPct val="150000"/>
              </a:lnSpc>
              <a:buFont typeface="Arial" panose="020B0604020202020204" pitchFamily="34" charset="0"/>
              <a:buChar char="•"/>
            </a:pPr>
            <a:r>
              <a:rPr lang="en-GB" sz="1600" dirty="0">
                <a:solidFill>
                  <a:schemeClr val="tx1"/>
                </a:solidFill>
              </a:rPr>
              <a:t>The Random Forest model demonstrated strong predictive performance and generalization ability</a:t>
            </a:r>
          </a:p>
          <a:p>
            <a:pPr marL="285750" indent="-285750">
              <a:lnSpc>
                <a:spcPct val="150000"/>
              </a:lnSpc>
              <a:buFont typeface="Arial" panose="020B0604020202020204" pitchFamily="34" charset="0"/>
              <a:buChar char="•"/>
            </a:pPr>
            <a:r>
              <a:rPr lang="en-GB" sz="1600" dirty="0">
                <a:solidFill>
                  <a:schemeClr val="tx1"/>
                </a:solidFill>
              </a:rPr>
              <a:t>Integration with a Streamlit application transformed the model into a </a:t>
            </a:r>
            <a:r>
              <a:rPr lang="en-GB" sz="1600" b="1" u="sng" dirty="0">
                <a:solidFill>
                  <a:schemeClr val="tx1"/>
                </a:solidFill>
              </a:rPr>
              <a:t>practical decision-support tool</a:t>
            </a:r>
            <a:endParaRPr lang="en-GB" sz="1600" dirty="0">
              <a:solidFill>
                <a:schemeClr val="tx1"/>
              </a:solidFill>
            </a:endParaRPr>
          </a:p>
          <a:p>
            <a:pPr marL="285750" indent="-285750">
              <a:lnSpc>
                <a:spcPct val="150000"/>
              </a:lnSpc>
              <a:buFont typeface="Arial" panose="020B0604020202020204" pitchFamily="34" charset="0"/>
              <a:buChar char="•"/>
            </a:pPr>
            <a:r>
              <a:rPr lang="en-GB" sz="1600" dirty="0">
                <a:solidFill>
                  <a:schemeClr val="tx1"/>
                </a:solidFill>
              </a:rPr>
              <a:t>The solution helps bike-sharing companies </a:t>
            </a:r>
            <a:r>
              <a:rPr lang="en-GB" sz="1600" b="1" u="sng" dirty="0">
                <a:solidFill>
                  <a:schemeClr val="tx1"/>
                </a:solidFill>
              </a:rPr>
              <a:t>optimize bike distribution, improve customer satisfaction, and support strategic planning</a:t>
            </a:r>
            <a:endParaRPr lang="en-GB" sz="1600" dirty="0">
              <a:solidFill>
                <a:schemeClr val="tx1"/>
              </a:solidFill>
            </a:endParaRPr>
          </a:p>
        </p:txBody>
      </p:sp>
      <p:sp>
        <p:nvSpPr>
          <p:cNvPr id="11" name="Rectangle: Rounded Corners 10">
            <a:extLst>
              <a:ext uri="{FF2B5EF4-FFF2-40B4-BE49-F238E27FC236}">
                <a16:creationId xmlns:a16="http://schemas.microsoft.com/office/drawing/2014/main" id="{7B10FA20-3F52-30F5-A17D-C001C47E781B}"/>
              </a:ext>
            </a:extLst>
          </p:cNvPr>
          <p:cNvSpPr/>
          <p:nvPr/>
        </p:nvSpPr>
        <p:spPr>
          <a:xfrm>
            <a:off x="8674325" y="6030475"/>
            <a:ext cx="2866273" cy="46239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800" dirty="0">
                <a:solidFill>
                  <a:schemeClr val="bg1"/>
                </a:solidFill>
              </a:rPr>
              <a:t>Image Source: https://www.shutterstock.com/image-illustration/conclusion-isolated-on-special-blue-banner-1151283452</a:t>
            </a:r>
          </a:p>
        </p:txBody>
      </p:sp>
      <p:pic>
        <p:nvPicPr>
          <p:cNvPr id="13" name="Picture 12" descr="A blue sign with white letters&#10;&#10;AI-generated content may be incorrect.">
            <a:extLst>
              <a:ext uri="{FF2B5EF4-FFF2-40B4-BE49-F238E27FC236}">
                <a16:creationId xmlns:a16="http://schemas.microsoft.com/office/drawing/2014/main" id="{A257465F-6D00-8DCD-172A-E9A83CC99E49}"/>
              </a:ext>
            </a:extLst>
          </p:cNvPr>
          <p:cNvPicPr>
            <a:picLocks noChangeAspect="1"/>
          </p:cNvPicPr>
          <p:nvPr/>
        </p:nvPicPr>
        <p:blipFill>
          <a:blip r:embed="rId2"/>
          <a:stretch>
            <a:fillRect/>
          </a:stretch>
        </p:blipFill>
        <p:spPr>
          <a:xfrm>
            <a:off x="8483438" y="5264227"/>
            <a:ext cx="3248049" cy="7048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F68AA-1A5E-909C-276C-2681585ED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03CC9-0CAF-0B33-C4C3-63AF2E347273}"/>
              </a:ext>
            </a:extLst>
          </p:cNvPr>
          <p:cNvSpPr>
            <a:spLocks noGrp="1"/>
          </p:cNvSpPr>
          <p:nvPr>
            <p:ph type="title"/>
          </p:nvPr>
        </p:nvSpPr>
        <p:spPr/>
        <p:txBody>
          <a:bodyPr/>
          <a:lstStyle/>
          <a:p>
            <a:r>
              <a:rPr b="1" dirty="0"/>
              <a:t>Future Scope</a:t>
            </a:r>
          </a:p>
        </p:txBody>
      </p:sp>
      <p:sp>
        <p:nvSpPr>
          <p:cNvPr id="6" name="Rectangle: Rounded Corners 5">
            <a:extLst>
              <a:ext uri="{FF2B5EF4-FFF2-40B4-BE49-F238E27FC236}">
                <a16:creationId xmlns:a16="http://schemas.microsoft.com/office/drawing/2014/main" id="{58776A02-02C6-8222-6505-6A896256B887}"/>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buNone/>
            </a:pPr>
            <a:r>
              <a:rPr lang="en-GB" sz="1600" b="1" u="sng" dirty="0">
                <a:solidFill>
                  <a:schemeClr val="tx1"/>
                </a:solidFill>
              </a:rPr>
              <a:t>Future Scope:</a:t>
            </a:r>
          </a:p>
          <a:p>
            <a:pPr marL="285750" indent="-285750">
              <a:lnSpc>
                <a:spcPct val="150000"/>
              </a:lnSpc>
              <a:buFont typeface="Arial" panose="020B0604020202020204" pitchFamily="34" charset="0"/>
              <a:buChar char="•"/>
            </a:pPr>
            <a:r>
              <a:rPr lang="en-GB" sz="1600" dirty="0">
                <a:solidFill>
                  <a:schemeClr val="tx1"/>
                </a:solidFill>
              </a:rPr>
              <a:t>Incorporate </a:t>
            </a:r>
            <a:r>
              <a:rPr lang="en-GB" sz="1600" b="1" u="sng" dirty="0">
                <a:solidFill>
                  <a:schemeClr val="tx1"/>
                </a:solidFill>
              </a:rPr>
              <a:t>real-time weather and traffic data</a:t>
            </a:r>
            <a:r>
              <a:rPr lang="en-GB" sz="1600" dirty="0">
                <a:solidFill>
                  <a:schemeClr val="tx1"/>
                </a:solidFill>
              </a:rPr>
              <a:t> for more accurate and dynamic predictions</a:t>
            </a:r>
          </a:p>
          <a:p>
            <a:pPr marL="285750" indent="-285750">
              <a:lnSpc>
                <a:spcPct val="150000"/>
              </a:lnSpc>
              <a:buFont typeface="Arial" panose="020B0604020202020204" pitchFamily="34" charset="0"/>
              <a:buChar char="•"/>
            </a:pPr>
            <a:r>
              <a:rPr lang="en-GB" sz="1600" dirty="0">
                <a:solidFill>
                  <a:schemeClr val="tx1"/>
                </a:solidFill>
              </a:rPr>
              <a:t>Extend the model to </a:t>
            </a:r>
            <a:r>
              <a:rPr lang="en-GB" sz="1600" b="1" u="sng" dirty="0">
                <a:solidFill>
                  <a:schemeClr val="tx1"/>
                </a:solidFill>
              </a:rPr>
              <a:t>location-based predictions</a:t>
            </a:r>
            <a:r>
              <a:rPr lang="en-GB" sz="1600" dirty="0">
                <a:solidFill>
                  <a:schemeClr val="tx1"/>
                </a:solidFill>
              </a:rPr>
              <a:t> (station-wise demand forecasting)</a:t>
            </a:r>
          </a:p>
          <a:p>
            <a:pPr marL="285750" indent="-285750">
              <a:lnSpc>
                <a:spcPct val="150000"/>
              </a:lnSpc>
              <a:buFont typeface="Arial" panose="020B0604020202020204" pitchFamily="34" charset="0"/>
              <a:buChar char="•"/>
            </a:pPr>
            <a:r>
              <a:rPr lang="en-GB" sz="1600" dirty="0">
                <a:solidFill>
                  <a:schemeClr val="tx1"/>
                </a:solidFill>
              </a:rPr>
              <a:t>Experiment with </a:t>
            </a:r>
            <a:r>
              <a:rPr lang="en-GB" sz="1600" b="1" u="sng" dirty="0">
                <a:solidFill>
                  <a:schemeClr val="tx1"/>
                </a:solidFill>
              </a:rPr>
              <a:t>advanced models</a:t>
            </a:r>
            <a:r>
              <a:rPr lang="en-GB" sz="1600" dirty="0">
                <a:solidFill>
                  <a:schemeClr val="tx1"/>
                </a:solidFill>
              </a:rPr>
              <a:t> such as </a:t>
            </a:r>
            <a:r>
              <a:rPr lang="en-GB" sz="1600" dirty="0" err="1">
                <a:solidFill>
                  <a:schemeClr val="tx1"/>
                </a:solidFill>
              </a:rPr>
              <a:t>XGBoost</a:t>
            </a:r>
            <a:r>
              <a:rPr lang="en-GB" sz="1600" dirty="0">
                <a:solidFill>
                  <a:schemeClr val="tx1"/>
                </a:solidFill>
              </a:rPr>
              <a:t>, </a:t>
            </a:r>
            <a:r>
              <a:rPr lang="en-GB" sz="1600" dirty="0" err="1">
                <a:solidFill>
                  <a:schemeClr val="tx1"/>
                </a:solidFill>
              </a:rPr>
              <a:t>LightGBM</a:t>
            </a:r>
            <a:r>
              <a:rPr lang="en-GB" sz="1600" dirty="0">
                <a:solidFill>
                  <a:schemeClr val="tx1"/>
                </a:solidFill>
              </a:rPr>
              <a:t>, or deep learning approaches</a:t>
            </a:r>
          </a:p>
          <a:p>
            <a:pPr marL="285750" indent="-285750">
              <a:lnSpc>
                <a:spcPct val="150000"/>
              </a:lnSpc>
              <a:buFont typeface="Arial" panose="020B0604020202020204" pitchFamily="34" charset="0"/>
              <a:buChar char="•"/>
            </a:pPr>
            <a:r>
              <a:rPr lang="en-GB" sz="1600" dirty="0">
                <a:solidFill>
                  <a:schemeClr val="tx1"/>
                </a:solidFill>
              </a:rPr>
              <a:t>Add </a:t>
            </a:r>
            <a:r>
              <a:rPr lang="en-GB" sz="1600" b="1" u="sng" dirty="0">
                <a:solidFill>
                  <a:schemeClr val="tx1"/>
                </a:solidFill>
              </a:rPr>
              <a:t>automated model retraining</a:t>
            </a:r>
            <a:r>
              <a:rPr lang="en-GB" sz="1600" dirty="0">
                <a:solidFill>
                  <a:schemeClr val="tx1"/>
                </a:solidFill>
              </a:rPr>
              <a:t> and monitoring for long-term deployment</a:t>
            </a:r>
          </a:p>
          <a:p>
            <a:pPr marL="285750" indent="-285750">
              <a:lnSpc>
                <a:spcPct val="150000"/>
              </a:lnSpc>
              <a:buFont typeface="Arial" panose="020B0604020202020204" pitchFamily="34" charset="0"/>
              <a:buChar char="•"/>
            </a:pPr>
            <a:r>
              <a:rPr lang="en-GB" sz="1600" dirty="0">
                <a:solidFill>
                  <a:schemeClr val="tx1"/>
                </a:solidFill>
              </a:rPr>
              <a:t>Integrate </a:t>
            </a:r>
            <a:r>
              <a:rPr lang="en-GB" sz="1600" b="1" u="sng" dirty="0">
                <a:solidFill>
                  <a:schemeClr val="tx1"/>
                </a:solidFill>
              </a:rPr>
              <a:t>pricing optimization and recommendation systems</a:t>
            </a:r>
            <a:r>
              <a:rPr lang="en-GB" sz="1600" dirty="0">
                <a:solidFill>
                  <a:schemeClr val="tx1"/>
                </a:solidFill>
              </a:rPr>
              <a:t> based on predicted demand</a:t>
            </a:r>
          </a:p>
          <a:p>
            <a:pPr marL="285750" indent="-285750">
              <a:lnSpc>
                <a:spcPct val="150000"/>
              </a:lnSpc>
              <a:buFont typeface="Arial" panose="020B0604020202020204" pitchFamily="34" charset="0"/>
              <a:buChar char="•"/>
            </a:pPr>
            <a:r>
              <a:rPr lang="en-GB" sz="1600" dirty="0">
                <a:solidFill>
                  <a:schemeClr val="tx1"/>
                </a:solidFill>
              </a:rPr>
              <a:t>Deploy the application on a cloud platform for </a:t>
            </a:r>
            <a:r>
              <a:rPr lang="en-GB" sz="1600" b="1" u="sng" dirty="0">
                <a:solidFill>
                  <a:schemeClr val="tx1"/>
                </a:solidFill>
              </a:rPr>
              <a:t>real-world operational use</a:t>
            </a:r>
            <a:endParaRPr lang="en-GB" sz="1600" dirty="0">
              <a:solidFill>
                <a:schemeClr val="tx1"/>
              </a:solidFill>
            </a:endParaRPr>
          </a:p>
        </p:txBody>
      </p:sp>
      <p:pic>
        <p:nvPicPr>
          <p:cNvPr id="3074" name="Picture 2" descr="Horizon Scope | Great PowerPoint ClipArt for Presentations -  PresenterMedia.com">
            <a:extLst>
              <a:ext uri="{FF2B5EF4-FFF2-40B4-BE49-F238E27FC236}">
                <a16:creationId xmlns:a16="http://schemas.microsoft.com/office/drawing/2014/main" id="{EEC6B950-F736-ED6B-9490-0751D05F7017}"/>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159" t="2633" r="14316" b="10946"/>
          <a:stretch>
            <a:fillRect/>
          </a:stretch>
        </p:blipFill>
        <p:spPr bwMode="auto">
          <a:xfrm>
            <a:off x="9760226" y="2501174"/>
            <a:ext cx="1982444" cy="310681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4672B850-842D-0491-DDEE-6E19ED9BF28B}"/>
              </a:ext>
            </a:extLst>
          </p:cNvPr>
          <p:cNvSpPr/>
          <p:nvPr/>
        </p:nvSpPr>
        <p:spPr>
          <a:xfrm>
            <a:off x="9760226" y="5687724"/>
            <a:ext cx="1982444" cy="41987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800" dirty="0">
                <a:solidFill>
                  <a:schemeClr val="bg1"/>
                </a:solidFill>
              </a:rPr>
              <a:t>Image Source: https://www.presentermedia.com/powerpoint-clipart/horizon-scope-pid-8919</a:t>
            </a:r>
          </a:p>
        </p:txBody>
      </p:sp>
    </p:spTree>
    <p:extLst>
      <p:ext uri="{BB962C8B-B14F-4D97-AF65-F5344CB8AC3E}">
        <p14:creationId xmlns:p14="http://schemas.microsoft.com/office/powerpoint/2010/main" val="4075986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D920B-37A8-D974-4533-06791BB26A75}"/>
              </a:ext>
            </a:extLst>
          </p:cNvPr>
          <p:cNvSpPr>
            <a:spLocks noGrp="1"/>
          </p:cNvSpPr>
          <p:nvPr>
            <p:ph type="title"/>
          </p:nvPr>
        </p:nvSpPr>
        <p:spPr>
          <a:xfrm>
            <a:off x="838200" y="721653"/>
            <a:ext cx="10515600" cy="1325563"/>
          </a:xfrm>
        </p:spPr>
        <p:txBody>
          <a:bodyPr/>
          <a:lstStyle/>
          <a:p>
            <a:pPr algn="ctr"/>
            <a:r>
              <a:rPr lang="en-IN" b="1" u="sng" dirty="0">
                <a:effectLst>
                  <a:outerShdw blurRad="38100" dist="38100" dir="2700000" algn="tl">
                    <a:srgbClr val="000000">
                      <a:alpha val="43137"/>
                    </a:srgbClr>
                  </a:outerShdw>
                </a:effectLst>
              </a:rPr>
              <a:t>THANK YOU</a:t>
            </a:r>
          </a:p>
        </p:txBody>
      </p:sp>
      <p:pic>
        <p:nvPicPr>
          <p:cNvPr id="4098" name="Picture 2" descr="How to Start a Conclusion | Homework Help USA">
            <a:extLst>
              <a:ext uri="{FF2B5EF4-FFF2-40B4-BE49-F238E27FC236}">
                <a16:creationId xmlns:a16="http://schemas.microsoft.com/office/drawing/2014/main" id="{5DB5BA13-768F-D582-7376-6BF778150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058" y="2495723"/>
            <a:ext cx="6591884" cy="370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494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Mentor &amp; Team Details</a:t>
            </a:r>
          </a:p>
        </p:txBody>
      </p:sp>
      <p:sp>
        <p:nvSpPr>
          <p:cNvPr id="3" name="Content Placeholder 2"/>
          <p:cNvSpPr>
            <a:spLocks noGrp="1"/>
          </p:cNvSpPr>
          <p:nvPr>
            <p:ph idx="1"/>
          </p:nvPr>
        </p:nvSpPr>
        <p:spPr>
          <a:xfrm>
            <a:off x="1120000" y="2276129"/>
            <a:ext cx="3813300" cy="3442216"/>
          </a:xfrm>
          <a:ln>
            <a:noFill/>
          </a:ln>
        </p:spPr>
        <p:txBody>
          <a:bodyPr anchor="ctr"/>
          <a:lstStyle/>
          <a:p>
            <a:r>
              <a:rPr lang="en-IN"/>
              <a:t>Geethika</a:t>
            </a:r>
          </a:p>
          <a:p>
            <a:r>
              <a:rPr lang="en-IN" dirty="0"/>
              <a:t>Prajwal</a:t>
            </a:r>
          </a:p>
        </p:txBody>
      </p:sp>
      <p:sp>
        <p:nvSpPr>
          <p:cNvPr id="4" name="Content Placeholder 2">
            <a:extLst>
              <a:ext uri="{FF2B5EF4-FFF2-40B4-BE49-F238E27FC236}">
                <a16:creationId xmlns:a16="http://schemas.microsoft.com/office/drawing/2014/main" id="{13419246-0BC9-E4F4-0152-86591889C7B8}"/>
              </a:ext>
            </a:extLst>
          </p:cNvPr>
          <p:cNvSpPr txBox="1">
            <a:spLocks/>
          </p:cNvSpPr>
          <p:nvPr/>
        </p:nvSpPr>
        <p:spPr>
          <a:xfrm>
            <a:off x="6317211" y="2276129"/>
            <a:ext cx="3813300" cy="3442216"/>
          </a:xfrm>
          <a:prstGeom prst="rect">
            <a:avLst/>
          </a:prstGeom>
          <a:ln>
            <a:noFill/>
          </a:ln>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dirty="0"/>
              <a:t>Chanakya Dhiman</a:t>
            </a:r>
          </a:p>
          <a:p>
            <a:r>
              <a:rPr lang="en-IN" dirty="0"/>
              <a:t> CH Krishna Mohith</a:t>
            </a:r>
          </a:p>
          <a:p>
            <a:r>
              <a:rPr lang="en-IN" dirty="0"/>
              <a:t> Ankita Bairagi</a:t>
            </a:r>
          </a:p>
          <a:p>
            <a:r>
              <a:rPr lang="en-IN" dirty="0"/>
              <a:t> Abinav EV</a:t>
            </a:r>
          </a:p>
          <a:p>
            <a:r>
              <a:rPr lang="en-IN" dirty="0"/>
              <a:t> Adhwaith S</a:t>
            </a:r>
          </a:p>
          <a:p>
            <a:r>
              <a:rPr lang="en-IN" dirty="0"/>
              <a:t> </a:t>
            </a:r>
            <a:r>
              <a:rPr lang="en-IN" dirty="0" err="1"/>
              <a:t>Dabbara</a:t>
            </a:r>
            <a:r>
              <a:rPr lang="en-IN" dirty="0"/>
              <a:t> </a:t>
            </a:r>
            <a:r>
              <a:rPr lang="en-IN" dirty="0" err="1"/>
              <a:t>Chindu</a:t>
            </a:r>
            <a:endParaRPr lang="en-IN" dirty="0"/>
          </a:p>
          <a:p>
            <a:r>
              <a:rPr lang="en-IN" dirty="0"/>
              <a:t> Sargu Sai Taruni</a:t>
            </a:r>
          </a:p>
        </p:txBody>
      </p:sp>
      <p:sp>
        <p:nvSpPr>
          <p:cNvPr id="5" name="Rectangle: Rounded Corners 4">
            <a:extLst>
              <a:ext uri="{FF2B5EF4-FFF2-40B4-BE49-F238E27FC236}">
                <a16:creationId xmlns:a16="http://schemas.microsoft.com/office/drawing/2014/main" id="{6CC4A57B-EEBF-9B96-A570-FFD6EC3BAB94}"/>
              </a:ext>
            </a:extLst>
          </p:cNvPr>
          <p:cNvSpPr/>
          <p:nvPr/>
        </p:nvSpPr>
        <p:spPr>
          <a:xfrm>
            <a:off x="6876794" y="1605947"/>
            <a:ext cx="2694134" cy="5306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accent5"/>
                </a:solidFill>
              </a:rPr>
              <a:t>Team Members</a:t>
            </a:r>
          </a:p>
        </p:txBody>
      </p:sp>
      <p:sp>
        <p:nvSpPr>
          <p:cNvPr id="6" name="Rectangle: Rounded Corners 5">
            <a:extLst>
              <a:ext uri="{FF2B5EF4-FFF2-40B4-BE49-F238E27FC236}">
                <a16:creationId xmlns:a16="http://schemas.microsoft.com/office/drawing/2014/main" id="{96E7E2DB-9538-6127-57B2-3727A8FDC9B2}"/>
              </a:ext>
            </a:extLst>
          </p:cNvPr>
          <p:cNvSpPr/>
          <p:nvPr/>
        </p:nvSpPr>
        <p:spPr>
          <a:xfrm>
            <a:off x="1679583" y="1605946"/>
            <a:ext cx="2694134" cy="5306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accent5"/>
                </a:solidFill>
              </a:rPr>
              <a:t>Mentors</a:t>
            </a:r>
          </a:p>
        </p:txBody>
      </p:sp>
      <p:sp>
        <p:nvSpPr>
          <p:cNvPr id="7" name="Rectangle: Rounded Corners 6">
            <a:extLst>
              <a:ext uri="{FF2B5EF4-FFF2-40B4-BE49-F238E27FC236}">
                <a16:creationId xmlns:a16="http://schemas.microsoft.com/office/drawing/2014/main" id="{0AC1D27F-7562-503B-3FF9-043171F9B4F9}"/>
              </a:ext>
            </a:extLst>
          </p:cNvPr>
          <p:cNvSpPr/>
          <p:nvPr/>
        </p:nvSpPr>
        <p:spPr>
          <a:xfrm>
            <a:off x="1120000" y="2276129"/>
            <a:ext cx="3813300" cy="34422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4621C8C9-8CD4-0CB8-BA69-2DB1AF2B2242}"/>
              </a:ext>
            </a:extLst>
          </p:cNvPr>
          <p:cNvSpPr/>
          <p:nvPr/>
        </p:nvSpPr>
        <p:spPr>
          <a:xfrm>
            <a:off x="6317211" y="2276129"/>
            <a:ext cx="3813300" cy="34422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Problem Statement</a:t>
            </a:r>
          </a:p>
        </p:txBody>
      </p:sp>
      <p:sp>
        <p:nvSpPr>
          <p:cNvPr id="6" name="Rectangle: Rounded Corners 5">
            <a:extLst>
              <a:ext uri="{FF2B5EF4-FFF2-40B4-BE49-F238E27FC236}">
                <a16:creationId xmlns:a16="http://schemas.microsoft.com/office/drawing/2014/main" id="{20A5A7E7-0E9C-967B-0BA3-BB11C32A6F66}"/>
              </a:ext>
            </a:extLst>
          </p:cNvPr>
          <p:cNvSpPr/>
          <p:nvPr/>
        </p:nvSpPr>
        <p:spPr>
          <a:xfrm>
            <a:off x="394010" y="1529947"/>
            <a:ext cx="11403980" cy="3978755"/>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just"/>
            <a:r>
              <a:rPr lang="en-IN" dirty="0">
                <a:solidFill>
                  <a:schemeClr val="tx1"/>
                </a:solidFill>
              </a:rPr>
              <a:t>The business problem is to ensure a stable supply of rental bikes in urban cities by predicting the demand for bikes.</a:t>
            </a:r>
          </a:p>
          <a:p>
            <a:pPr algn="just"/>
            <a:endParaRPr lang="en-IN" dirty="0">
              <a:solidFill>
                <a:schemeClr val="tx1"/>
              </a:solidFill>
            </a:endParaRPr>
          </a:p>
          <a:p>
            <a:pPr algn="just"/>
            <a:r>
              <a:rPr lang="en-US" dirty="0">
                <a:solidFill>
                  <a:schemeClr val="tx1"/>
                </a:solidFill>
              </a:rPr>
              <a:t>By providing a stable supply of rental bikes, the system can enhance mobility comfort for the public and reduce waiting time, leading to greater customer satisfaction and accurately predicting bike demand can help bike sharing companies optimize operations including bike availability, pricing, strategies, and marketing efforts by considering demand Based on various external factors such as weather, season, holiday etc..,</a:t>
            </a:r>
            <a:endParaRPr lang="en-IN" dirty="0">
              <a:solidFill>
                <a:schemeClr val="tx1"/>
              </a:solidFill>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Objective</a:t>
            </a:r>
          </a:p>
        </p:txBody>
      </p:sp>
      <p:sp>
        <p:nvSpPr>
          <p:cNvPr id="6" name="Rectangle: Rounded Corners 5">
            <a:extLst>
              <a:ext uri="{FF2B5EF4-FFF2-40B4-BE49-F238E27FC236}">
                <a16:creationId xmlns:a16="http://schemas.microsoft.com/office/drawing/2014/main" id="{F8A45B9D-979B-AA2D-F201-CE90E4119E5D}"/>
              </a:ext>
            </a:extLst>
          </p:cNvPr>
          <p:cNvSpPr/>
          <p:nvPr/>
        </p:nvSpPr>
        <p:spPr>
          <a:xfrm>
            <a:off x="394010" y="1529948"/>
            <a:ext cx="11403980" cy="3033664"/>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just"/>
            <a:r>
              <a:rPr lang="en-GB" dirty="0">
                <a:solidFill>
                  <a:schemeClr val="tx1"/>
                </a:solidFill>
              </a:rPr>
              <a:t>The objective of this project is to develop a predictive system that accurately forecasts bike rental demand in urban cities using historical data and external influencing factors such as weather conditions, seasons, and holidays.</a:t>
            </a:r>
          </a:p>
          <a:p>
            <a:pPr algn="just"/>
            <a:endParaRPr lang="en-GB" dirty="0">
              <a:solidFill>
                <a:schemeClr val="tx1"/>
              </a:solidFill>
            </a:endParaRPr>
          </a:p>
          <a:p>
            <a:pPr algn="just"/>
            <a:r>
              <a:rPr lang="en-GB" dirty="0">
                <a:solidFill>
                  <a:schemeClr val="tx1"/>
                </a:solidFill>
              </a:rPr>
              <a:t>By predicting demand in advance, the system aims to support bike-sharing companies in ensuring a stable and sufficient supply of rental bikes, thereby reducing customer waiting time and improving overall user satisfaction. </a:t>
            </a:r>
          </a:p>
          <a:p>
            <a:pPr algn="just"/>
            <a:endParaRPr lang="en-GB" dirty="0">
              <a:solidFill>
                <a:schemeClr val="tx1"/>
              </a:solidFill>
            </a:endParaRPr>
          </a:p>
          <a:p>
            <a:pPr algn="just"/>
            <a:r>
              <a:rPr lang="en-GB" dirty="0">
                <a:solidFill>
                  <a:schemeClr val="tx1"/>
                </a:solidFill>
              </a:rPr>
              <a:t>Additionally, the model will assist in optimizing operational decisions related to bike distribution, pricing strategies, and marketing planning based on expected demand patterns.</a:t>
            </a:r>
          </a:p>
        </p:txBody>
      </p:sp>
      <p:pic>
        <p:nvPicPr>
          <p:cNvPr id="8" name="Picture 7" descr="A diagram of data preparation and modeling&#10;&#10;AI-generated content may be incorrect.">
            <a:extLst>
              <a:ext uri="{FF2B5EF4-FFF2-40B4-BE49-F238E27FC236}">
                <a16:creationId xmlns:a16="http://schemas.microsoft.com/office/drawing/2014/main" id="{2F3E5109-C777-43A6-3F80-054CBB5F480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028927" y="4664142"/>
            <a:ext cx="6134145" cy="1514486"/>
          </a:xfrm>
          <a:prstGeom prst="rect">
            <a:avLst/>
          </a:prstGeom>
        </p:spPr>
      </p:pic>
      <p:sp>
        <p:nvSpPr>
          <p:cNvPr id="9" name="Rectangle: Rounded Corners 8">
            <a:extLst>
              <a:ext uri="{FF2B5EF4-FFF2-40B4-BE49-F238E27FC236}">
                <a16:creationId xmlns:a16="http://schemas.microsoft.com/office/drawing/2014/main" id="{F732E10D-C03B-7F87-7944-495E64EC608E}"/>
              </a:ext>
            </a:extLst>
          </p:cNvPr>
          <p:cNvSpPr/>
          <p:nvPr/>
        </p:nvSpPr>
        <p:spPr>
          <a:xfrm>
            <a:off x="4030210" y="6224630"/>
            <a:ext cx="4131578" cy="2181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900" dirty="0">
                <a:solidFill>
                  <a:schemeClr val="bg1"/>
                </a:solidFill>
              </a:rPr>
              <a:t>Image Source: https://www.guvi.in/blog/guide-for-data-science-process/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Dataset Overview</a:t>
            </a:r>
          </a:p>
        </p:txBody>
      </p:sp>
      <p:graphicFrame>
        <p:nvGraphicFramePr>
          <p:cNvPr id="4" name="Table 3">
            <a:extLst>
              <a:ext uri="{FF2B5EF4-FFF2-40B4-BE49-F238E27FC236}">
                <a16:creationId xmlns:a16="http://schemas.microsoft.com/office/drawing/2014/main" id="{3C04EB7C-A6C2-A5BA-3DBF-1C2013D11EEC}"/>
              </a:ext>
            </a:extLst>
          </p:cNvPr>
          <p:cNvGraphicFramePr>
            <a:graphicFrameLocks noGrp="1"/>
          </p:cNvGraphicFramePr>
          <p:nvPr>
            <p:extLst>
              <p:ext uri="{D42A27DB-BD31-4B8C-83A1-F6EECF244321}">
                <p14:modId xmlns:p14="http://schemas.microsoft.com/office/powerpoint/2010/main" val="491647762"/>
              </p:ext>
            </p:extLst>
          </p:nvPr>
        </p:nvGraphicFramePr>
        <p:xfrm>
          <a:off x="2594823" y="1690690"/>
          <a:ext cx="5853163" cy="4462153"/>
        </p:xfrm>
        <a:graphic>
          <a:graphicData uri="http://schemas.openxmlformats.org/drawingml/2006/table">
            <a:tbl>
              <a:tblPr firstRow="1" firstCol="1" bandRow="1">
                <a:tableStyleId>{5C22544A-7EE6-4342-B048-85BDC9FD1C3A}</a:tableStyleId>
              </a:tblPr>
              <a:tblGrid>
                <a:gridCol w="661855">
                  <a:extLst>
                    <a:ext uri="{9D8B030D-6E8A-4147-A177-3AD203B41FA5}">
                      <a16:colId xmlns:a16="http://schemas.microsoft.com/office/drawing/2014/main" val="945537139"/>
                    </a:ext>
                  </a:extLst>
                </a:gridCol>
                <a:gridCol w="1542966">
                  <a:extLst>
                    <a:ext uri="{9D8B030D-6E8A-4147-A177-3AD203B41FA5}">
                      <a16:colId xmlns:a16="http://schemas.microsoft.com/office/drawing/2014/main" val="1254195504"/>
                    </a:ext>
                  </a:extLst>
                </a:gridCol>
                <a:gridCol w="3648342">
                  <a:extLst>
                    <a:ext uri="{9D8B030D-6E8A-4147-A177-3AD203B41FA5}">
                      <a16:colId xmlns:a16="http://schemas.microsoft.com/office/drawing/2014/main" val="3256028932"/>
                    </a:ext>
                  </a:extLst>
                </a:gridCol>
              </a:tblGrid>
              <a:tr h="343600">
                <a:tc>
                  <a:txBody>
                    <a:bodyPr/>
                    <a:lstStyle/>
                    <a:p>
                      <a:pPr algn="ctr">
                        <a:lnSpc>
                          <a:spcPct val="107000"/>
                        </a:lnSpc>
                        <a:spcAft>
                          <a:spcPts val="800"/>
                        </a:spcAft>
                        <a:buNone/>
                      </a:pPr>
                      <a:r>
                        <a:rPr lang="en-IN" sz="1000" kern="100" dirty="0" err="1">
                          <a:effectLst/>
                        </a:rPr>
                        <a:t>Sr.No</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Column 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dirty="0">
                          <a:effectLst/>
                        </a:rPr>
                        <a:t>Column Description</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309062430"/>
                  </a:ext>
                </a:extLst>
              </a:tr>
              <a:tr h="238418">
                <a:tc>
                  <a:txBody>
                    <a:bodyPr/>
                    <a:lstStyle/>
                    <a:p>
                      <a:pPr algn="ctr">
                        <a:lnSpc>
                          <a:spcPct val="107000"/>
                        </a:lnSpc>
                        <a:spcAft>
                          <a:spcPts val="800"/>
                        </a:spcAft>
                        <a:buNone/>
                      </a:pPr>
                      <a:r>
                        <a:rPr lang="en-IN" sz="1000" kern="100" dirty="0">
                          <a:effectLst/>
                        </a:rPr>
                        <a:t>1</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Instant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dirty="0">
                          <a:effectLst/>
                        </a:rPr>
                        <a:t>Index number</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3549825127"/>
                  </a:ext>
                </a:extLst>
              </a:tr>
              <a:tr h="249121">
                <a:tc>
                  <a:txBody>
                    <a:bodyPr/>
                    <a:lstStyle/>
                    <a:p>
                      <a:pPr algn="ctr">
                        <a:lnSpc>
                          <a:spcPct val="107000"/>
                        </a:lnSpc>
                        <a:spcAft>
                          <a:spcPts val="800"/>
                        </a:spcAft>
                        <a:buNone/>
                      </a:pPr>
                      <a:r>
                        <a:rPr lang="en-IN" sz="1000" kern="100" dirty="0">
                          <a:effectLst/>
                        </a:rPr>
                        <a:t>2</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a:effectLst/>
                        </a:rPr>
                        <a:t>Dteday</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a:effectLst/>
                        </a:rPr>
                        <a:t>Date (Format: YYYY-MM-DD)</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290013176"/>
                  </a:ext>
                </a:extLst>
              </a:tr>
              <a:tr h="238418">
                <a:tc>
                  <a:txBody>
                    <a:bodyPr/>
                    <a:lstStyle/>
                    <a:p>
                      <a:pPr algn="ctr">
                        <a:lnSpc>
                          <a:spcPct val="107000"/>
                        </a:lnSpc>
                        <a:spcAft>
                          <a:spcPts val="800"/>
                        </a:spcAft>
                        <a:buNone/>
                      </a:pPr>
                      <a:r>
                        <a:rPr lang="en-IN" sz="1000" kern="100">
                          <a:effectLst/>
                        </a:rPr>
                        <a:t>3</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Season</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dirty="0">
                          <a:effectLst/>
                        </a:rPr>
                        <a:t>Season 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1036204567"/>
                  </a:ext>
                </a:extLst>
              </a:tr>
              <a:tr h="238418">
                <a:tc>
                  <a:txBody>
                    <a:bodyPr/>
                    <a:lstStyle/>
                    <a:p>
                      <a:pPr algn="ctr">
                        <a:lnSpc>
                          <a:spcPct val="107000"/>
                        </a:lnSpc>
                        <a:spcAft>
                          <a:spcPts val="800"/>
                        </a:spcAft>
                        <a:buNone/>
                      </a:pPr>
                      <a:r>
                        <a:rPr lang="en-IN" sz="1000" kern="100" dirty="0">
                          <a:effectLst/>
                        </a:rPr>
                        <a:t>4</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a:effectLst/>
                        </a:rPr>
                        <a:t>Yr</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a:effectLst/>
                        </a:rPr>
                        <a:t>Year</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2229058550"/>
                  </a:ext>
                </a:extLst>
              </a:tr>
              <a:tr h="238418">
                <a:tc>
                  <a:txBody>
                    <a:bodyPr/>
                    <a:lstStyle/>
                    <a:p>
                      <a:pPr algn="ctr">
                        <a:lnSpc>
                          <a:spcPct val="107000"/>
                        </a:lnSpc>
                        <a:spcAft>
                          <a:spcPts val="800"/>
                        </a:spcAft>
                        <a:buNone/>
                      </a:pPr>
                      <a:r>
                        <a:rPr lang="en-IN" sz="1000" kern="100" dirty="0">
                          <a:effectLst/>
                        </a:rPr>
                        <a:t>5</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Month</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dirty="0">
                          <a:effectLst/>
                        </a:rPr>
                        <a:t>Month (1-12)(Jan-Dec)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4003719698"/>
                  </a:ext>
                </a:extLst>
              </a:tr>
              <a:tr h="238418">
                <a:tc>
                  <a:txBody>
                    <a:bodyPr/>
                    <a:lstStyle/>
                    <a:p>
                      <a:pPr algn="ctr">
                        <a:lnSpc>
                          <a:spcPct val="107000"/>
                        </a:lnSpc>
                        <a:spcAft>
                          <a:spcPts val="800"/>
                        </a:spcAft>
                        <a:buNone/>
                      </a:pPr>
                      <a:r>
                        <a:rPr lang="en-IN" sz="1000" kern="100">
                          <a:effectLst/>
                        </a:rPr>
                        <a:t>6</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Hr</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a:effectLst/>
                        </a:rPr>
                        <a:t>Hour(0 to 23)</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2893700952"/>
                  </a:ext>
                </a:extLst>
              </a:tr>
              <a:tr h="249121">
                <a:tc>
                  <a:txBody>
                    <a:bodyPr/>
                    <a:lstStyle/>
                    <a:p>
                      <a:pPr algn="ctr">
                        <a:lnSpc>
                          <a:spcPct val="107000"/>
                        </a:lnSpc>
                        <a:spcAft>
                          <a:spcPts val="800"/>
                        </a:spcAft>
                        <a:buNone/>
                      </a:pPr>
                      <a:r>
                        <a:rPr lang="en-IN" sz="1000" kern="100" dirty="0">
                          <a:effectLst/>
                        </a:rPr>
                        <a:t>7</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Holiday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dirty="0">
                          <a:effectLst/>
                        </a:rPr>
                        <a:t>Whether the holiday is there or not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1394416284"/>
                  </a:ext>
                </a:extLst>
              </a:tr>
              <a:tr h="238418">
                <a:tc>
                  <a:txBody>
                    <a:bodyPr/>
                    <a:lstStyle/>
                    <a:p>
                      <a:pPr algn="ctr">
                        <a:lnSpc>
                          <a:spcPct val="107000"/>
                        </a:lnSpc>
                        <a:spcAft>
                          <a:spcPts val="800"/>
                        </a:spcAft>
                        <a:buNone/>
                      </a:pPr>
                      <a:r>
                        <a:rPr lang="en-IN" sz="1000" kern="100" dirty="0">
                          <a:effectLst/>
                        </a:rPr>
                        <a:t>8</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Weekday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a:effectLst/>
                        </a:rPr>
                        <a:t>Day of the week</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3643814027"/>
                  </a:ext>
                </a:extLst>
              </a:tr>
              <a:tr h="238418">
                <a:tc>
                  <a:txBody>
                    <a:bodyPr/>
                    <a:lstStyle/>
                    <a:p>
                      <a:pPr algn="ctr">
                        <a:lnSpc>
                          <a:spcPct val="107000"/>
                        </a:lnSpc>
                        <a:spcAft>
                          <a:spcPts val="800"/>
                        </a:spcAft>
                        <a:buNone/>
                      </a:pPr>
                      <a:r>
                        <a:rPr lang="en-IN" sz="1000" kern="100" dirty="0">
                          <a:effectLst/>
                        </a:rPr>
                        <a:t>9</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err="1">
                          <a:effectLst/>
                        </a:rPr>
                        <a:t>Workingday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dirty="0">
                          <a:effectLst/>
                        </a:rPr>
                        <a:t>Whether it is a working day or not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3154813149"/>
                  </a:ext>
                </a:extLst>
              </a:tr>
              <a:tr h="238418">
                <a:tc>
                  <a:txBody>
                    <a:bodyPr/>
                    <a:lstStyle/>
                    <a:p>
                      <a:pPr algn="ctr">
                        <a:lnSpc>
                          <a:spcPct val="107000"/>
                        </a:lnSpc>
                        <a:spcAft>
                          <a:spcPts val="800"/>
                        </a:spcAft>
                        <a:buNone/>
                      </a:pPr>
                      <a:r>
                        <a:rPr lang="en-IN" sz="1000" kern="100" dirty="0">
                          <a:effectLst/>
                        </a:rPr>
                        <a:t>10</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a:effectLst/>
                        </a:rPr>
                        <a:t>Weathersit</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a:effectLst/>
                        </a:rPr>
                        <a:t>Weather situation</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1002287672"/>
                  </a:ext>
                </a:extLst>
              </a:tr>
              <a:tr h="249121">
                <a:tc>
                  <a:txBody>
                    <a:bodyPr/>
                    <a:lstStyle/>
                    <a:p>
                      <a:pPr algn="ctr">
                        <a:lnSpc>
                          <a:spcPct val="107000"/>
                        </a:lnSpc>
                        <a:spcAft>
                          <a:spcPts val="800"/>
                        </a:spcAft>
                        <a:buNone/>
                      </a:pPr>
                      <a:r>
                        <a:rPr lang="en-IN" sz="1000" kern="100" dirty="0">
                          <a:effectLst/>
                        </a:rPr>
                        <a:t>11</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Temp</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dirty="0">
                          <a:effectLst/>
                        </a:rPr>
                        <a:t>Normalized temperature in Celsius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3586862117"/>
                  </a:ext>
                </a:extLst>
              </a:tr>
              <a:tr h="238418">
                <a:tc>
                  <a:txBody>
                    <a:bodyPr/>
                    <a:lstStyle/>
                    <a:p>
                      <a:pPr algn="ctr">
                        <a:lnSpc>
                          <a:spcPct val="107000"/>
                        </a:lnSpc>
                        <a:spcAft>
                          <a:spcPts val="800"/>
                        </a:spcAft>
                        <a:buNone/>
                      </a:pPr>
                      <a:r>
                        <a:rPr lang="en-IN" sz="1000" kern="100" dirty="0">
                          <a:effectLst/>
                        </a:rPr>
                        <a:t>12</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a:effectLst/>
                        </a:rPr>
                        <a:t>Atemp</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a:effectLst/>
                        </a:rPr>
                        <a:t>Normalized feeling temperature</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2806258803"/>
                  </a:ext>
                </a:extLst>
              </a:tr>
              <a:tr h="238418">
                <a:tc>
                  <a:txBody>
                    <a:bodyPr/>
                    <a:lstStyle/>
                    <a:p>
                      <a:pPr algn="ctr">
                        <a:lnSpc>
                          <a:spcPct val="107000"/>
                        </a:lnSpc>
                        <a:spcAft>
                          <a:spcPts val="800"/>
                        </a:spcAft>
                        <a:buNone/>
                      </a:pPr>
                      <a:r>
                        <a:rPr lang="en-IN" sz="1000" kern="100" dirty="0">
                          <a:effectLst/>
                        </a:rPr>
                        <a:t>13</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Hum</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dirty="0">
                          <a:effectLst/>
                        </a:rPr>
                        <a:t>Normalized humidity. The Values are divided by 100</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1998274083"/>
                  </a:ext>
                </a:extLst>
              </a:tr>
              <a:tr h="238418">
                <a:tc>
                  <a:txBody>
                    <a:bodyPr/>
                    <a:lstStyle/>
                    <a:p>
                      <a:pPr algn="ctr">
                        <a:lnSpc>
                          <a:spcPct val="107000"/>
                        </a:lnSpc>
                        <a:spcAft>
                          <a:spcPts val="800"/>
                        </a:spcAft>
                        <a:buNone/>
                      </a:pPr>
                      <a:r>
                        <a:rPr lang="en-IN" sz="1000" kern="100" dirty="0">
                          <a:effectLst/>
                        </a:rPr>
                        <a:t>14</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Windspeed</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a:effectLst/>
                        </a:rPr>
                        <a:t>Normalized Wind speed. Values are divided by 67</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2981581650"/>
                  </a:ext>
                </a:extLst>
              </a:tr>
              <a:tr h="238418">
                <a:tc>
                  <a:txBody>
                    <a:bodyPr/>
                    <a:lstStyle/>
                    <a:p>
                      <a:pPr algn="ctr">
                        <a:lnSpc>
                          <a:spcPct val="107000"/>
                        </a:lnSpc>
                        <a:spcAft>
                          <a:spcPts val="800"/>
                        </a:spcAft>
                        <a:buNone/>
                      </a:pPr>
                      <a:r>
                        <a:rPr lang="en-IN" sz="1000" kern="100" dirty="0">
                          <a:effectLst/>
                        </a:rPr>
                        <a:t>15</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Casual</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dirty="0">
                          <a:effectLst/>
                        </a:rPr>
                        <a:t>Count of casual users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2951552114"/>
                  </a:ext>
                </a:extLst>
              </a:tr>
              <a:tr h="249121">
                <a:tc>
                  <a:txBody>
                    <a:bodyPr/>
                    <a:lstStyle/>
                    <a:p>
                      <a:pPr algn="ctr">
                        <a:lnSpc>
                          <a:spcPct val="107000"/>
                        </a:lnSpc>
                        <a:spcAft>
                          <a:spcPts val="800"/>
                        </a:spcAft>
                        <a:buNone/>
                      </a:pPr>
                      <a:r>
                        <a:rPr lang="en-IN" sz="1000" kern="100" dirty="0">
                          <a:effectLst/>
                        </a:rPr>
                        <a:t>16</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kern="100" dirty="0">
                          <a:effectLst/>
                        </a:rPr>
                        <a:t>Registered</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kern="100">
                          <a:effectLst/>
                        </a:rPr>
                        <a:t>Number of registered users</a:t>
                      </a:r>
                      <a:endParaRPr lang="en-IN"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205139931"/>
                  </a:ext>
                </a:extLst>
              </a:tr>
              <a:tr h="261053">
                <a:tc>
                  <a:txBody>
                    <a:bodyPr/>
                    <a:lstStyle/>
                    <a:p>
                      <a:pPr algn="ctr">
                        <a:lnSpc>
                          <a:spcPct val="107000"/>
                        </a:lnSpc>
                        <a:spcAft>
                          <a:spcPts val="800"/>
                        </a:spcAft>
                        <a:buNone/>
                      </a:pPr>
                      <a:r>
                        <a:rPr lang="en-IN" sz="1000" b="1" kern="100" dirty="0">
                          <a:effectLst/>
                        </a:rPr>
                        <a:t>17</a:t>
                      </a:r>
                      <a:endParaRPr lang="en-IN" sz="10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gn="ctr">
                        <a:lnSpc>
                          <a:spcPct val="107000"/>
                        </a:lnSpc>
                        <a:spcAft>
                          <a:spcPts val="800"/>
                        </a:spcAft>
                        <a:buNone/>
                      </a:pPr>
                      <a:r>
                        <a:rPr lang="en-IN" sz="1000" b="1" kern="100" dirty="0" err="1">
                          <a:effectLst/>
                        </a:rPr>
                        <a:t>Cnt</a:t>
                      </a:r>
                      <a:endParaRPr lang="en-IN" sz="10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tc>
                  <a:txBody>
                    <a:bodyPr/>
                    <a:lstStyle/>
                    <a:p>
                      <a:pPr>
                        <a:lnSpc>
                          <a:spcPct val="107000"/>
                        </a:lnSpc>
                        <a:spcAft>
                          <a:spcPts val="800"/>
                        </a:spcAft>
                        <a:buNone/>
                      </a:pPr>
                      <a:r>
                        <a:rPr lang="en-IN" sz="1000" b="1" kern="100" dirty="0">
                          <a:effectLst/>
                        </a:rPr>
                        <a:t>Count of total rental biked including both casual and registered</a:t>
                      </a:r>
                      <a:endParaRPr lang="en-IN" sz="10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596" marR="59596" marT="0" marB="0" anchor="ctr"/>
                </a:tc>
                <a:extLst>
                  <a:ext uri="{0D108BD9-81ED-4DB2-BD59-A6C34878D82A}">
                    <a16:rowId xmlns:a16="http://schemas.microsoft.com/office/drawing/2014/main" val="2096602825"/>
                  </a:ext>
                </a:extLst>
              </a:tr>
            </a:tbl>
          </a:graphicData>
        </a:graphic>
      </p:graphicFrame>
      <p:sp>
        <p:nvSpPr>
          <p:cNvPr id="5" name="Rectangle: Rounded Corners 4">
            <a:extLst>
              <a:ext uri="{FF2B5EF4-FFF2-40B4-BE49-F238E27FC236}">
                <a16:creationId xmlns:a16="http://schemas.microsoft.com/office/drawing/2014/main" id="{09E3E490-BD09-E820-C7A7-6BCBEC5B2A0A}"/>
              </a:ext>
            </a:extLst>
          </p:cNvPr>
          <p:cNvSpPr/>
          <p:nvPr/>
        </p:nvSpPr>
        <p:spPr>
          <a:xfrm>
            <a:off x="9799429" y="5769597"/>
            <a:ext cx="1203512" cy="423587"/>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dirty="0">
                <a:solidFill>
                  <a:srgbClr val="C00000"/>
                </a:solidFill>
              </a:rPr>
              <a:t>Target</a:t>
            </a:r>
          </a:p>
        </p:txBody>
      </p:sp>
      <p:sp>
        <p:nvSpPr>
          <p:cNvPr id="6" name="Arrow: Left 5">
            <a:extLst>
              <a:ext uri="{FF2B5EF4-FFF2-40B4-BE49-F238E27FC236}">
                <a16:creationId xmlns:a16="http://schemas.microsoft.com/office/drawing/2014/main" id="{21B8D1F7-ED97-FF26-D0C0-0020EB7277B6}"/>
              </a:ext>
            </a:extLst>
          </p:cNvPr>
          <p:cNvSpPr/>
          <p:nvPr/>
        </p:nvSpPr>
        <p:spPr>
          <a:xfrm>
            <a:off x="8686678" y="5836837"/>
            <a:ext cx="874059" cy="316006"/>
          </a:xfrm>
          <a:prstGeom prst="lef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426D-CEEF-2C58-D8D3-E29CA8E6B990}"/>
              </a:ext>
            </a:extLst>
          </p:cNvPr>
          <p:cNvSpPr>
            <a:spLocks noGrp="1"/>
          </p:cNvSpPr>
          <p:nvPr>
            <p:ph type="title"/>
          </p:nvPr>
        </p:nvSpPr>
        <p:spPr/>
        <p:txBody>
          <a:bodyPr/>
          <a:lstStyle/>
          <a:p>
            <a:r>
              <a:rPr lang="en-IN" b="1" dirty="0"/>
              <a:t>Project Milestones</a:t>
            </a:r>
          </a:p>
        </p:txBody>
      </p:sp>
      <p:sp>
        <p:nvSpPr>
          <p:cNvPr id="4" name="TextBox 3">
            <a:extLst>
              <a:ext uri="{FF2B5EF4-FFF2-40B4-BE49-F238E27FC236}">
                <a16:creationId xmlns:a16="http://schemas.microsoft.com/office/drawing/2014/main" id="{6E30DE05-FCE8-116D-A98A-E21753BB6FAB}"/>
              </a:ext>
            </a:extLst>
          </p:cNvPr>
          <p:cNvSpPr txBox="1"/>
          <p:nvPr/>
        </p:nvSpPr>
        <p:spPr>
          <a:xfrm>
            <a:off x="1097281" y="1812215"/>
            <a:ext cx="1296296" cy="923330"/>
          </a:xfrm>
          <a:prstGeom prst="rect">
            <a:avLst/>
          </a:prstGeom>
          <a:noFill/>
        </p:spPr>
        <p:txBody>
          <a:bodyPr wrap="square">
            <a:spAutoFit/>
          </a:bodyPr>
          <a:lstStyle/>
          <a:p>
            <a:pPr algn="ctr"/>
            <a:r>
              <a:rPr lang="en-IN" sz="1800" b="1" kern="100" dirty="0">
                <a:effectLst/>
                <a:latin typeface="Calibri" panose="020F0502020204030204" pitchFamily="34" charset="0"/>
                <a:ea typeface="Calibri" panose="020F0502020204030204" pitchFamily="34" charset="0"/>
                <a:cs typeface="Tunga" panose="020B0502040204020203" pitchFamily="34" charset="0"/>
              </a:rPr>
              <a:t>30 days to complete the Project:</a:t>
            </a:r>
            <a:endParaRPr lang="en-IN" dirty="0"/>
          </a:p>
        </p:txBody>
      </p:sp>
      <p:graphicFrame>
        <p:nvGraphicFramePr>
          <p:cNvPr id="5" name="Table 4">
            <a:extLst>
              <a:ext uri="{FF2B5EF4-FFF2-40B4-BE49-F238E27FC236}">
                <a16:creationId xmlns:a16="http://schemas.microsoft.com/office/drawing/2014/main" id="{EC4647AF-7655-E59E-9724-1F99CD71DD0C}"/>
              </a:ext>
            </a:extLst>
          </p:cNvPr>
          <p:cNvGraphicFramePr>
            <a:graphicFrameLocks noGrp="1"/>
          </p:cNvGraphicFramePr>
          <p:nvPr>
            <p:extLst>
              <p:ext uri="{D42A27DB-BD31-4B8C-83A1-F6EECF244321}">
                <p14:modId xmlns:p14="http://schemas.microsoft.com/office/powerpoint/2010/main" val="3217409855"/>
              </p:ext>
            </p:extLst>
          </p:nvPr>
        </p:nvGraphicFramePr>
        <p:xfrm>
          <a:off x="2709575" y="1801906"/>
          <a:ext cx="5560359" cy="4471144"/>
        </p:xfrm>
        <a:graphic>
          <a:graphicData uri="http://schemas.openxmlformats.org/drawingml/2006/table">
            <a:tbl>
              <a:tblPr bandRow="1">
                <a:tableStyleId>{125E5076-3810-47DD-B79F-674D7AD40C01}</a:tableStyleId>
              </a:tblPr>
              <a:tblGrid>
                <a:gridCol w="2182993">
                  <a:extLst>
                    <a:ext uri="{9D8B030D-6E8A-4147-A177-3AD203B41FA5}">
                      <a16:colId xmlns:a16="http://schemas.microsoft.com/office/drawing/2014/main" val="1475748423"/>
                    </a:ext>
                  </a:extLst>
                </a:gridCol>
                <a:gridCol w="1375534">
                  <a:extLst>
                    <a:ext uri="{9D8B030D-6E8A-4147-A177-3AD203B41FA5}">
                      <a16:colId xmlns:a16="http://schemas.microsoft.com/office/drawing/2014/main" val="3200443776"/>
                    </a:ext>
                  </a:extLst>
                </a:gridCol>
                <a:gridCol w="2001832">
                  <a:extLst>
                    <a:ext uri="{9D8B030D-6E8A-4147-A177-3AD203B41FA5}">
                      <a16:colId xmlns:a16="http://schemas.microsoft.com/office/drawing/2014/main" val="3057893486"/>
                    </a:ext>
                  </a:extLst>
                </a:gridCol>
              </a:tblGrid>
              <a:tr h="518079">
                <a:tc>
                  <a:txBody>
                    <a:bodyPr/>
                    <a:lstStyle/>
                    <a:p>
                      <a:pPr algn="ctr">
                        <a:lnSpc>
                          <a:spcPct val="107000"/>
                        </a:lnSpc>
                        <a:spcAft>
                          <a:spcPts val="800"/>
                        </a:spcAft>
                        <a:buNone/>
                      </a:pPr>
                      <a:r>
                        <a:rPr lang="en-IN" sz="1600" b="1" kern="100" dirty="0">
                          <a:solidFill>
                            <a:schemeClr val="tx1"/>
                          </a:solidFill>
                          <a:effectLst/>
                        </a:rPr>
                        <a:t>Milestone</a:t>
                      </a:r>
                      <a:endParaRPr lang="en-IN" sz="1600" b="1"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75000"/>
                      </a:schemeClr>
                    </a:solidFill>
                  </a:tcPr>
                </a:tc>
                <a:tc>
                  <a:txBody>
                    <a:bodyPr/>
                    <a:lstStyle/>
                    <a:p>
                      <a:pPr algn="ctr">
                        <a:lnSpc>
                          <a:spcPct val="107000"/>
                        </a:lnSpc>
                        <a:spcAft>
                          <a:spcPts val="800"/>
                        </a:spcAft>
                        <a:buNone/>
                      </a:pPr>
                      <a:r>
                        <a:rPr lang="en-IN" sz="1600" b="1" kern="100" dirty="0">
                          <a:solidFill>
                            <a:schemeClr val="tx1"/>
                          </a:solidFill>
                          <a:effectLst/>
                        </a:rPr>
                        <a:t>Duration </a:t>
                      </a:r>
                      <a:endParaRPr lang="en-IN" sz="1600" b="1"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75000"/>
                      </a:schemeClr>
                    </a:solidFill>
                  </a:tcPr>
                </a:tc>
                <a:tc>
                  <a:txBody>
                    <a:bodyPr/>
                    <a:lstStyle/>
                    <a:p>
                      <a:pPr algn="ctr">
                        <a:lnSpc>
                          <a:spcPct val="107000"/>
                        </a:lnSpc>
                        <a:spcAft>
                          <a:spcPts val="800"/>
                        </a:spcAft>
                        <a:buNone/>
                      </a:pPr>
                      <a:r>
                        <a:rPr lang="en-IN" sz="1600" b="1" kern="100" dirty="0">
                          <a:solidFill>
                            <a:schemeClr val="tx1"/>
                          </a:solidFill>
                          <a:effectLst/>
                        </a:rPr>
                        <a:t>Task start - End Date </a:t>
                      </a:r>
                      <a:endParaRPr lang="en-IN" sz="1600" b="1"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75000"/>
                      </a:schemeClr>
                    </a:solidFill>
                  </a:tcPr>
                </a:tc>
                <a:extLst>
                  <a:ext uri="{0D108BD9-81ED-4DB2-BD59-A6C34878D82A}">
                    <a16:rowId xmlns:a16="http://schemas.microsoft.com/office/drawing/2014/main" val="1241724517"/>
                  </a:ext>
                </a:extLst>
              </a:tr>
              <a:tr h="831505">
                <a:tc>
                  <a:txBody>
                    <a:bodyPr/>
                    <a:lstStyle/>
                    <a:p>
                      <a:pPr algn="ctr">
                        <a:lnSpc>
                          <a:spcPct val="107000"/>
                        </a:lnSpc>
                        <a:spcAft>
                          <a:spcPts val="800"/>
                        </a:spcAft>
                        <a:buNone/>
                      </a:pPr>
                      <a:r>
                        <a:rPr lang="en-IN" sz="1600" b="1" kern="100" dirty="0">
                          <a:solidFill>
                            <a:schemeClr val="tx1"/>
                          </a:solidFill>
                          <a:effectLst/>
                        </a:rPr>
                        <a:t>Kick-off and Business Objective discussion</a:t>
                      </a:r>
                      <a:endParaRPr lang="en-IN" sz="1600" b="1"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75000"/>
                      </a:schemeClr>
                    </a:solidFill>
                  </a:tcPr>
                </a:tc>
                <a:tc>
                  <a:txBody>
                    <a:bodyPr/>
                    <a:lstStyle/>
                    <a:p>
                      <a:pPr algn="ctr">
                        <a:lnSpc>
                          <a:spcPct val="107000"/>
                        </a:lnSpc>
                        <a:spcAft>
                          <a:spcPts val="800"/>
                        </a:spcAft>
                        <a:buNone/>
                      </a:pPr>
                      <a:r>
                        <a:rPr lang="en-IN" sz="1600" kern="100" dirty="0">
                          <a:solidFill>
                            <a:schemeClr val="bg1"/>
                          </a:solidFill>
                          <a:effectLst/>
                        </a:rPr>
                        <a:t>1 day</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60000"/>
                        <a:lumOff val="40000"/>
                      </a:schemeClr>
                    </a:solidFill>
                  </a:tcPr>
                </a:tc>
                <a:tc>
                  <a:txBody>
                    <a:bodyPr/>
                    <a:lstStyle/>
                    <a:p>
                      <a:pPr algn="ctr">
                        <a:lnSpc>
                          <a:spcPct val="107000"/>
                        </a:lnSpc>
                        <a:spcAft>
                          <a:spcPts val="800"/>
                        </a:spcAft>
                        <a:buNone/>
                      </a:pPr>
                      <a:r>
                        <a:rPr lang="en-IN" sz="1600" kern="100" dirty="0">
                          <a:solidFill>
                            <a:schemeClr val="bg1"/>
                          </a:solidFill>
                          <a:effectLst/>
                        </a:rPr>
                        <a:t>31-Dec-2025</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60000"/>
                        <a:lumOff val="40000"/>
                      </a:schemeClr>
                    </a:solidFill>
                  </a:tcPr>
                </a:tc>
                <a:extLst>
                  <a:ext uri="{0D108BD9-81ED-4DB2-BD59-A6C34878D82A}">
                    <a16:rowId xmlns:a16="http://schemas.microsoft.com/office/drawing/2014/main" val="2533206723"/>
                  </a:ext>
                </a:extLst>
              </a:tr>
              <a:tr h="1049242">
                <a:tc>
                  <a:txBody>
                    <a:bodyPr/>
                    <a:lstStyle/>
                    <a:p>
                      <a:pPr algn="ctr">
                        <a:lnSpc>
                          <a:spcPct val="107000"/>
                        </a:lnSpc>
                        <a:spcAft>
                          <a:spcPts val="800"/>
                        </a:spcAft>
                        <a:buNone/>
                      </a:pPr>
                      <a:r>
                        <a:rPr lang="en-IN" sz="1600" b="1" kern="100" dirty="0">
                          <a:solidFill>
                            <a:schemeClr val="tx1"/>
                          </a:solidFill>
                          <a:effectLst/>
                        </a:rPr>
                        <a:t>Dataset Discussion &amp; </a:t>
                      </a:r>
                    </a:p>
                    <a:p>
                      <a:pPr algn="ctr">
                        <a:lnSpc>
                          <a:spcPct val="107000"/>
                        </a:lnSpc>
                        <a:spcAft>
                          <a:spcPts val="800"/>
                        </a:spcAft>
                        <a:buNone/>
                      </a:pPr>
                      <a:r>
                        <a:rPr lang="en-IN" sz="1600" b="1" kern="100" dirty="0">
                          <a:solidFill>
                            <a:schemeClr val="tx1"/>
                          </a:solidFill>
                          <a:effectLst/>
                        </a:rPr>
                        <a:t>Doubt clarification</a:t>
                      </a:r>
                      <a:endParaRPr lang="en-IN" sz="1600" b="1"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75000"/>
                      </a:schemeClr>
                    </a:solidFill>
                  </a:tcPr>
                </a:tc>
                <a:tc>
                  <a:txBody>
                    <a:bodyPr/>
                    <a:lstStyle/>
                    <a:p>
                      <a:pPr algn="ctr">
                        <a:lnSpc>
                          <a:spcPct val="107000"/>
                        </a:lnSpc>
                        <a:spcAft>
                          <a:spcPts val="800"/>
                        </a:spcAft>
                        <a:buNone/>
                      </a:pPr>
                      <a:r>
                        <a:rPr lang="en-IN" sz="1600" kern="100" dirty="0">
                          <a:solidFill>
                            <a:schemeClr val="bg1"/>
                          </a:solidFill>
                          <a:effectLst/>
                        </a:rPr>
                        <a:t>4 days</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solidFill>
                  </a:tcPr>
                </a:tc>
                <a:tc>
                  <a:txBody>
                    <a:bodyPr/>
                    <a:lstStyle/>
                    <a:p>
                      <a:pPr algn="ctr">
                        <a:lnSpc>
                          <a:spcPct val="107000"/>
                        </a:lnSpc>
                        <a:spcAft>
                          <a:spcPts val="800"/>
                        </a:spcAft>
                        <a:buNone/>
                      </a:pPr>
                      <a:r>
                        <a:rPr lang="en-IN" sz="1600" kern="100" dirty="0">
                          <a:solidFill>
                            <a:schemeClr val="bg1"/>
                          </a:solidFill>
                          <a:effectLst/>
                        </a:rPr>
                        <a:t>05-Jan-2026</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solidFill>
                  </a:tcPr>
                </a:tc>
                <a:extLst>
                  <a:ext uri="{0D108BD9-81ED-4DB2-BD59-A6C34878D82A}">
                    <a16:rowId xmlns:a16="http://schemas.microsoft.com/office/drawing/2014/main" val="643143483"/>
                  </a:ext>
                </a:extLst>
              </a:tr>
              <a:tr h="361367">
                <a:tc>
                  <a:txBody>
                    <a:bodyPr/>
                    <a:lstStyle/>
                    <a:p>
                      <a:pPr algn="ctr">
                        <a:lnSpc>
                          <a:spcPct val="107000"/>
                        </a:lnSpc>
                        <a:spcAft>
                          <a:spcPts val="800"/>
                        </a:spcAft>
                        <a:buNone/>
                      </a:pPr>
                      <a:r>
                        <a:rPr lang="en-IN" sz="1600" b="1" kern="100" dirty="0">
                          <a:solidFill>
                            <a:schemeClr val="tx1"/>
                          </a:solidFill>
                          <a:effectLst/>
                        </a:rPr>
                        <a:t>EDA</a:t>
                      </a:r>
                      <a:endParaRPr lang="en-IN" sz="1600" b="1"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75000"/>
                      </a:schemeClr>
                    </a:solidFill>
                  </a:tcPr>
                </a:tc>
                <a:tc>
                  <a:txBody>
                    <a:bodyPr/>
                    <a:lstStyle/>
                    <a:p>
                      <a:pPr algn="ctr">
                        <a:lnSpc>
                          <a:spcPct val="107000"/>
                        </a:lnSpc>
                        <a:spcAft>
                          <a:spcPts val="800"/>
                        </a:spcAft>
                        <a:buNone/>
                      </a:pPr>
                      <a:r>
                        <a:rPr lang="en-IN" sz="1600" kern="100" dirty="0">
                          <a:solidFill>
                            <a:schemeClr val="bg1"/>
                          </a:solidFill>
                          <a:effectLst/>
                        </a:rPr>
                        <a:t>1 Week</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60000"/>
                        <a:lumOff val="40000"/>
                      </a:schemeClr>
                    </a:solidFill>
                  </a:tcPr>
                </a:tc>
                <a:tc>
                  <a:txBody>
                    <a:bodyPr/>
                    <a:lstStyle/>
                    <a:p>
                      <a:pPr algn="ctr">
                        <a:lnSpc>
                          <a:spcPct val="107000"/>
                        </a:lnSpc>
                        <a:spcAft>
                          <a:spcPts val="800"/>
                        </a:spcAft>
                        <a:buNone/>
                      </a:pPr>
                      <a:r>
                        <a:rPr lang="en-IN" sz="1600" kern="100" dirty="0">
                          <a:solidFill>
                            <a:schemeClr val="bg1"/>
                          </a:solidFill>
                          <a:effectLst/>
                        </a:rPr>
                        <a:t>12-Jan-2026</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60000"/>
                        <a:lumOff val="40000"/>
                      </a:schemeClr>
                    </a:solidFill>
                  </a:tcPr>
                </a:tc>
                <a:extLst>
                  <a:ext uri="{0D108BD9-81ED-4DB2-BD59-A6C34878D82A}">
                    <a16:rowId xmlns:a16="http://schemas.microsoft.com/office/drawing/2014/main" val="3677446374"/>
                  </a:ext>
                </a:extLst>
              </a:tr>
              <a:tr h="831505">
                <a:tc>
                  <a:txBody>
                    <a:bodyPr/>
                    <a:lstStyle/>
                    <a:p>
                      <a:pPr algn="ctr">
                        <a:lnSpc>
                          <a:spcPct val="107000"/>
                        </a:lnSpc>
                        <a:spcAft>
                          <a:spcPts val="800"/>
                        </a:spcAft>
                        <a:buNone/>
                      </a:pPr>
                      <a:r>
                        <a:rPr lang="en-IN" sz="1600" b="1" kern="100" dirty="0">
                          <a:solidFill>
                            <a:schemeClr val="tx1"/>
                          </a:solidFill>
                          <a:effectLst/>
                        </a:rPr>
                        <a:t>Model Building and Model Evaluation</a:t>
                      </a:r>
                      <a:endParaRPr lang="en-IN" sz="1600" b="1"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75000"/>
                      </a:schemeClr>
                    </a:solidFill>
                  </a:tcPr>
                </a:tc>
                <a:tc>
                  <a:txBody>
                    <a:bodyPr/>
                    <a:lstStyle/>
                    <a:p>
                      <a:pPr algn="ctr">
                        <a:lnSpc>
                          <a:spcPct val="107000"/>
                        </a:lnSpc>
                        <a:spcAft>
                          <a:spcPts val="800"/>
                        </a:spcAft>
                        <a:buNone/>
                      </a:pPr>
                      <a:r>
                        <a:rPr lang="en-IN" sz="1600" kern="100" dirty="0">
                          <a:solidFill>
                            <a:schemeClr val="bg1"/>
                          </a:solidFill>
                          <a:effectLst/>
                        </a:rPr>
                        <a:t>1 Week </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solidFill>
                  </a:tcPr>
                </a:tc>
                <a:tc>
                  <a:txBody>
                    <a:bodyPr/>
                    <a:lstStyle/>
                    <a:p>
                      <a:pPr algn="ctr">
                        <a:lnSpc>
                          <a:spcPct val="107000"/>
                        </a:lnSpc>
                        <a:spcAft>
                          <a:spcPts val="800"/>
                        </a:spcAft>
                        <a:buNone/>
                      </a:pPr>
                      <a:r>
                        <a:rPr lang="en-IN" sz="1600" kern="100" dirty="0">
                          <a:solidFill>
                            <a:schemeClr val="bg1"/>
                          </a:solidFill>
                          <a:effectLst/>
                        </a:rPr>
                        <a:t>19-Jan-2026</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solidFill>
                  </a:tcPr>
                </a:tc>
                <a:extLst>
                  <a:ext uri="{0D108BD9-81ED-4DB2-BD59-A6C34878D82A}">
                    <a16:rowId xmlns:a16="http://schemas.microsoft.com/office/drawing/2014/main" val="3937295790"/>
                  </a:ext>
                </a:extLst>
              </a:tr>
              <a:tr h="361367">
                <a:tc>
                  <a:txBody>
                    <a:bodyPr/>
                    <a:lstStyle/>
                    <a:p>
                      <a:pPr algn="ctr">
                        <a:lnSpc>
                          <a:spcPct val="107000"/>
                        </a:lnSpc>
                        <a:spcAft>
                          <a:spcPts val="800"/>
                        </a:spcAft>
                        <a:buNone/>
                      </a:pPr>
                      <a:r>
                        <a:rPr lang="en-IN" sz="1600" b="1" kern="100" dirty="0">
                          <a:solidFill>
                            <a:schemeClr val="tx1"/>
                          </a:solidFill>
                          <a:effectLst/>
                        </a:rPr>
                        <a:t>Deployment</a:t>
                      </a:r>
                      <a:endParaRPr lang="en-IN" sz="1600" b="1"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75000"/>
                      </a:schemeClr>
                    </a:solidFill>
                  </a:tcPr>
                </a:tc>
                <a:tc>
                  <a:txBody>
                    <a:bodyPr/>
                    <a:lstStyle/>
                    <a:p>
                      <a:pPr algn="ctr">
                        <a:lnSpc>
                          <a:spcPct val="107000"/>
                        </a:lnSpc>
                        <a:spcAft>
                          <a:spcPts val="800"/>
                        </a:spcAft>
                        <a:buNone/>
                      </a:pPr>
                      <a:r>
                        <a:rPr lang="en-IN" sz="1600" kern="100" dirty="0">
                          <a:solidFill>
                            <a:schemeClr val="bg1"/>
                          </a:solidFill>
                          <a:effectLst/>
                        </a:rPr>
                        <a:t>1 Week</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60000"/>
                        <a:lumOff val="40000"/>
                      </a:schemeClr>
                    </a:solidFill>
                  </a:tcPr>
                </a:tc>
                <a:tc>
                  <a:txBody>
                    <a:bodyPr/>
                    <a:lstStyle/>
                    <a:p>
                      <a:pPr algn="ctr">
                        <a:lnSpc>
                          <a:spcPct val="107000"/>
                        </a:lnSpc>
                        <a:spcAft>
                          <a:spcPts val="800"/>
                        </a:spcAft>
                        <a:buNone/>
                      </a:pPr>
                      <a:r>
                        <a:rPr lang="en-IN" sz="1600" kern="100" dirty="0">
                          <a:solidFill>
                            <a:schemeClr val="bg1"/>
                          </a:solidFill>
                          <a:effectLst/>
                        </a:rPr>
                        <a:t>26-Jan-2026</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60000"/>
                        <a:lumOff val="40000"/>
                      </a:schemeClr>
                    </a:solidFill>
                  </a:tcPr>
                </a:tc>
                <a:extLst>
                  <a:ext uri="{0D108BD9-81ED-4DB2-BD59-A6C34878D82A}">
                    <a16:rowId xmlns:a16="http://schemas.microsoft.com/office/drawing/2014/main" val="2337220999"/>
                  </a:ext>
                </a:extLst>
              </a:tr>
              <a:tr h="518079">
                <a:tc>
                  <a:txBody>
                    <a:bodyPr/>
                    <a:lstStyle/>
                    <a:p>
                      <a:pPr algn="ctr">
                        <a:lnSpc>
                          <a:spcPct val="107000"/>
                        </a:lnSpc>
                        <a:spcAft>
                          <a:spcPts val="800"/>
                        </a:spcAft>
                        <a:buNone/>
                      </a:pPr>
                      <a:r>
                        <a:rPr lang="en-IN" sz="1600" b="1" kern="100" dirty="0">
                          <a:solidFill>
                            <a:schemeClr val="tx1"/>
                          </a:solidFill>
                          <a:effectLst/>
                        </a:rPr>
                        <a:t>Final presentation</a:t>
                      </a:r>
                      <a:endParaRPr lang="en-IN" sz="1600" b="1"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lumMod val="75000"/>
                      </a:schemeClr>
                    </a:solidFill>
                  </a:tcPr>
                </a:tc>
                <a:tc>
                  <a:txBody>
                    <a:bodyPr/>
                    <a:lstStyle/>
                    <a:p>
                      <a:pPr algn="ctr">
                        <a:lnSpc>
                          <a:spcPct val="107000"/>
                        </a:lnSpc>
                        <a:spcAft>
                          <a:spcPts val="800"/>
                        </a:spcAft>
                        <a:buNone/>
                      </a:pPr>
                      <a:r>
                        <a:rPr lang="en-IN" sz="1600" kern="100" dirty="0">
                          <a:solidFill>
                            <a:schemeClr val="bg1"/>
                          </a:solidFill>
                          <a:effectLst/>
                        </a:rPr>
                        <a:t>1 Week</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solidFill>
                  </a:tcPr>
                </a:tc>
                <a:tc>
                  <a:txBody>
                    <a:bodyPr/>
                    <a:lstStyle/>
                    <a:p>
                      <a:pPr algn="ctr">
                        <a:lnSpc>
                          <a:spcPct val="107000"/>
                        </a:lnSpc>
                        <a:spcAft>
                          <a:spcPts val="800"/>
                        </a:spcAft>
                        <a:buNone/>
                      </a:pPr>
                      <a:r>
                        <a:rPr lang="en-IN" sz="1600" kern="100" dirty="0">
                          <a:solidFill>
                            <a:schemeClr val="bg1"/>
                          </a:solidFill>
                          <a:effectLst/>
                        </a:rPr>
                        <a:t>02-Feb-2026</a:t>
                      </a:r>
                      <a:endParaRPr lang="en-IN" sz="1600" kern="100"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a:txBody>
                  <a:tcPr marL="49412" marR="49412" marT="24706" marB="24706" anchor="ctr">
                    <a:solidFill>
                      <a:schemeClr val="accent1"/>
                    </a:solidFill>
                  </a:tcPr>
                </a:tc>
                <a:extLst>
                  <a:ext uri="{0D108BD9-81ED-4DB2-BD59-A6C34878D82A}">
                    <a16:rowId xmlns:a16="http://schemas.microsoft.com/office/drawing/2014/main" val="1055609974"/>
                  </a:ext>
                </a:extLst>
              </a:tr>
            </a:tbl>
          </a:graphicData>
        </a:graphic>
      </p:graphicFrame>
      <p:sp>
        <p:nvSpPr>
          <p:cNvPr id="6" name="Rectangle: Rounded Corners 5">
            <a:extLst>
              <a:ext uri="{FF2B5EF4-FFF2-40B4-BE49-F238E27FC236}">
                <a16:creationId xmlns:a16="http://schemas.microsoft.com/office/drawing/2014/main" id="{11B6DC11-70A5-18F5-2993-2351A8A5043E}"/>
              </a:ext>
            </a:extLst>
          </p:cNvPr>
          <p:cNvSpPr/>
          <p:nvPr/>
        </p:nvSpPr>
        <p:spPr>
          <a:xfrm>
            <a:off x="9691960" y="2427199"/>
            <a:ext cx="1610916" cy="3899642"/>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FF00"/>
                </a:solidFill>
              </a:rPr>
              <a:t>All</a:t>
            </a:r>
          </a:p>
          <a:p>
            <a:pPr algn="ctr"/>
            <a:r>
              <a:rPr lang="en-IN" sz="2000" b="1" dirty="0">
                <a:solidFill>
                  <a:srgbClr val="FFFF00"/>
                </a:solidFill>
              </a:rPr>
              <a:t>project milestones met on time</a:t>
            </a:r>
          </a:p>
        </p:txBody>
      </p:sp>
      <p:sp>
        <p:nvSpPr>
          <p:cNvPr id="7" name="Arrow: Left 6">
            <a:extLst>
              <a:ext uri="{FF2B5EF4-FFF2-40B4-BE49-F238E27FC236}">
                <a16:creationId xmlns:a16="http://schemas.microsoft.com/office/drawing/2014/main" id="{C45E6AFA-36AD-DBA9-6EE3-5D2CF969C1B0}"/>
              </a:ext>
            </a:extLst>
          </p:cNvPr>
          <p:cNvSpPr/>
          <p:nvPr/>
        </p:nvSpPr>
        <p:spPr>
          <a:xfrm>
            <a:off x="8585932" y="2521196"/>
            <a:ext cx="874059" cy="316006"/>
          </a:xfrm>
          <a:prstGeom prst="lef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8" name="Arrow: Left 7">
            <a:extLst>
              <a:ext uri="{FF2B5EF4-FFF2-40B4-BE49-F238E27FC236}">
                <a16:creationId xmlns:a16="http://schemas.microsoft.com/office/drawing/2014/main" id="{6E6E37CD-1AD0-516D-CD43-0E643830DA36}"/>
              </a:ext>
            </a:extLst>
          </p:cNvPr>
          <p:cNvSpPr/>
          <p:nvPr/>
        </p:nvSpPr>
        <p:spPr>
          <a:xfrm>
            <a:off x="8585932" y="3522997"/>
            <a:ext cx="874059" cy="316006"/>
          </a:xfrm>
          <a:prstGeom prst="lef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Arrow: Left 8">
            <a:extLst>
              <a:ext uri="{FF2B5EF4-FFF2-40B4-BE49-F238E27FC236}">
                <a16:creationId xmlns:a16="http://schemas.microsoft.com/office/drawing/2014/main" id="{125F7BD3-CF44-305D-8667-467510F386B4}"/>
              </a:ext>
            </a:extLst>
          </p:cNvPr>
          <p:cNvSpPr/>
          <p:nvPr/>
        </p:nvSpPr>
        <p:spPr>
          <a:xfrm>
            <a:off x="8585932" y="4252495"/>
            <a:ext cx="874059" cy="316006"/>
          </a:xfrm>
          <a:prstGeom prst="lef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0" name="Arrow: Left 9">
            <a:extLst>
              <a:ext uri="{FF2B5EF4-FFF2-40B4-BE49-F238E27FC236}">
                <a16:creationId xmlns:a16="http://schemas.microsoft.com/office/drawing/2014/main" id="{E788CE74-40F9-53AE-15C2-93FEDDE1EABC}"/>
              </a:ext>
            </a:extLst>
          </p:cNvPr>
          <p:cNvSpPr/>
          <p:nvPr/>
        </p:nvSpPr>
        <p:spPr>
          <a:xfrm>
            <a:off x="8585932" y="4823990"/>
            <a:ext cx="874059" cy="316006"/>
          </a:xfrm>
          <a:prstGeom prst="lef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1" name="Arrow: Left 10">
            <a:extLst>
              <a:ext uri="{FF2B5EF4-FFF2-40B4-BE49-F238E27FC236}">
                <a16:creationId xmlns:a16="http://schemas.microsoft.com/office/drawing/2014/main" id="{897C30CE-97D6-620C-0CAE-B6DF12D65380}"/>
              </a:ext>
            </a:extLst>
          </p:cNvPr>
          <p:cNvSpPr/>
          <p:nvPr/>
        </p:nvSpPr>
        <p:spPr>
          <a:xfrm>
            <a:off x="8585932" y="5395485"/>
            <a:ext cx="874059" cy="316006"/>
          </a:xfrm>
          <a:prstGeom prst="lef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2" name="Arrow: Left 11">
            <a:extLst>
              <a:ext uri="{FF2B5EF4-FFF2-40B4-BE49-F238E27FC236}">
                <a16:creationId xmlns:a16="http://schemas.microsoft.com/office/drawing/2014/main" id="{77FA363D-9712-F623-0456-01FD19E94197}"/>
              </a:ext>
            </a:extLst>
          </p:cNvPr>
          <p:cNvSpPr/>
          <p:nvPr/>
        </p:nvSpPr>
        <p:spPr>
          <a:xfrm>
            <a:off x="8585932" y="5923277"/>
            <a:ext cx="874059" cy="316006"/>
          </a:xfrm>
          <a:prstGeom prst="lef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Tree>
    <p:extLst>
      <p:ext uri="{BB962C8B-B14F-4D97-AF65-F5344CB8AC3E}">
        <p14:creationId xmlns:p14="http://schemas.microsoft.com/office/powerpoint/2010/main" val="339876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B502360-1309-EA80-9E74-DCD5FEF63E5B}"/>
              </a:ext>
            </a:extLst>
          </p:cNvPr>
          <p:cNvSpPr/>
          <p:nvPr/>
        </p:nvSpPr>
        <p:spPr>
          <a:xfrm>
            <a:off x="394010" y="1529947"/>
            <a:ext cx="11403980" cy="3978755"/>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Conducted EDA to understand overall data structure and quality</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Analyzed patterns across time, weather, and user behavior</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Identified trends, seasonality, and demand fluctuations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Detected influential variables impacting bike rentals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EDA findings guided feature selection and model choice</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EDA ensured data-driven decisions before model implementation</a:t>
            </a:r>
            <a:endParaRPr lang="en-US" altLang="en-US" sz="1400"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C9E6DB4C-3A4F-2A21-5963-037024437340}"/>
              </a:ext>
            </a:extLst>
          </p:cNvPr>
          <p:cNvSpPr>
            <a:spLocks noGrp="1"/>
          </p:cNvSpPr>
          <p:nvPr>
            <p:ph type="title"/>
          </p:nvPr>
        </p:nvSpPr>
        <p:spPr>
          <a:xfrm>
            <a:off x="838200" y="365127"/>
            <a:ext cx="10515600" cy="1325563"/>
          </a:xfrm>
        </p:spPr>
        <p:txBody>
          <a:bodyPr/>
          <a:lstStyle/>
          <a:p>
            <a:r>
              <a:rPr lang="en-IN" b="1" dirty="0"/>
              <a:t>EDA Overview</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35A430-DAD4-B423-7030-7C4DB5E76413}"/>
              </a:ext>
            </a:extLst>
          </p:cNvPr>
          <p:cNvSpPr>
            <a:spLocks noGrp="1"/>
          </p:cNvSpPr>
          <p:nvPr>
            <p:ph type="title"/>
          </p:nvPr>
        </p:nvSpPr>
        <p:spPr/>
        <p:txBody>
          <a:bodyPr/>
          <a:lstStyle/>
          <a:p>
            <a:r>
              <a:rPr lang="en-IN" b="1" dirty="0"/>
              <a:t>Target Variable Analysis</a:t>
            </a:r>
            <a:endParaRPr lang="en-IN" dirty="0"/>
          </a:p>
        </p:txBody>
      </p:sp>
      <p:sp>
        <p:nvSpPr>
          <p:cNvPr id="7" name="Rectangle: Rounded Corners 6">
            <a:extLst>
              <a:ext uri="{FF2B5EF4-FFF2-40B4-BE49-F238E27FC236}">
                <a16:creationId xmlns:a16="http://schemas.microsoft.com/office/drawing/2014/main" id="{8FB89BE1-3558-CA8D-BA6C-F9279AAA46DB}"/>
              </a:ext>
            </a:extLst>
          </p:cNvPr>
          <p:cNvSpPr/>
          <p:nvPr/>
        </p:nvSpPr>
        <p:spPr>
          <a:xfrm>
            <a:off x="394010" y="1347066"/>
            <a:ext cx="11403980" cy="54150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t"/>
          <a:lstStyle/>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Bike rental count shows significant variability across observations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Demand distribution highlights peak and off-peak rental periods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Presence of skewness indicates uneven usage patterns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Extreme rental values occur under specific favorable conditions</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Confirms suitability for regression-based modeling</a:t>
            </a:r>
          </a:p>
          <a:p>
            <a:pPr defTabSz="914400" eaLnBrk="0" fontAlgn="base" hangingPunct="0">
              <a:lnSpc>
                <a:spcPct val="150000"/>
              </a:lnSpc>
              <a:spcBef>
                <a:spcPct val="0"/>
              </a:spcBef>
              <a:spcAft>
                <a:spcPct val="0"/>
              </a:spcAft>
              <a:buFontTx/>
              <a:buChar char="•"/>
            </a:pPr>
            <a:r>
              <a:rPr lang="en-US" altLang="en-US" sz="1600" dirty="0">
                <a:solidFill>
                  <a:schemeClr val="tx1"/>
                </a:solidFill>
                <a:latin typeface="Arial" panose="020B0604020202020204" pitchFamily="34" charset="0"/>
              </a:rPr>
              <a:t> Understanding demand distribution supports metric selection and modeling strategy</a:t>
            </a:r>
          </a:p>
          <a:p>
            <a:pPr defTabSz="914400" eaLnBrk="0" fontAlgn="base" hangingPunct="0">
              <a:lnSpc>
                <a:spcPct val="150000"/>
              </a:lnSpc>
              <a:spcBef>
                <a:spcPct val="0"/>
              </a:spcBef>
              <a:spcAft>
                <a:spcPct val="0"/>
              </a:spcAft>
              <a:buFontTx/>
              <a:buChar char="•"/>
            </a:pPr>
            <a:r>
              <a:rPr lang="en-US" sz="1600" dirty="0">
                <a:solidFill>
                  <a:schemeClr val="tx1"/>
                </a:solidFill>
              </a:rPr>
              <a:t> </a:t>
            </a:r>
            <a:r>
              <a:rPr lang="en-US" sz="1600" u="sng" dirty="0">
                <a:solidFill>
                  <a:schemeClr val="tx1"/>
                </a:solidFill>
              </a:rPr>
              <a:t>Inference</a:t>
            </a:r>
            <a:r>
              <a:rPr lang="en-US" sz="1600" dirty="0">
                <a:solidFill>
                  <a:schemeClr val="tx1"/>
                </a:solidFill>
              </a:rPr>
              <a:t>: Bike rental demand shows clear variability and temporal patterns</a:t>
            </a:r>
            <a:endParaRPr lang="en-IN" sz="1600" dirty="0">
              <a:solidFill>
                <a:schemeClr val="tx1"/>
              </a:solidFill>
            </a:endParaRPr>
          </a:p>
        </p:txBody>
      </p:sp>
      <p:pic>
        <p:nvPicPr>
          <p:cNvPr id="8" name="Picture 4">
            <a:extLst>
              <a:ext uri="{FF2B5EF4-FFF2-40B4-BE49-F238E27FC236}">
                <a16:creationId xmlns:a16="http://schemas.microsoft.com/office/drawing/2014/main" id="{C61CA517-40FE-1E29-DC3A-28C8FA86C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512036"/>
            <a:ext cx="9144000" cy="2228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54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0</TotalTime>
  <Words>1780</Words>
  <Application>Microsoft Office PowerPoint</Application>
  <PresentationFormat>Widescreen</PresentationFormat>
  <Paragraphs>296</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Corbel</vt:lpstr>
      <vt:lpstr>Depth</vt:lpstr>
      <vt:lpstr>BIKE SHARING RENTALS</vt:lpstr>
      <vt:lpstr>Agenda</vt:lpstr>
      <vt:lpstr>Mentor &amp; Team Details</vt:lpstr>
      <vt:lpstr>Problem Statement</vt:lpstr>
      <vt:lpstr>Objective</vt:lpstr>
      <vt:lpstr>Dataset Overview</vt:lpstr>
      <vt:lpstr>Project Milestones</vt:lpstr>
      <vt:lpstr>EDA Overview</vt:lpstr>
      <vt:lpstr>Target Variable Analysis</vt:lpstr>
      <vt:lpstr>Seasonal &amp; Weather Impact Analysis</vt:lpstr>
      <vt:lpstr>Working Day &amp; User Behaviour Analysis</vt:lpstr>
      <vt:lpstr>Numerical Feature Analysis</vt:lpstr>
      <vt:lpstr>Correlation Analysis</vt:lpstr>
      <vt:lpstr>Feature Engineering</vt:lpstr>
      <vt:lpstr>Modelling Approach</vt:lpstr>
      <vt:lpstr>Baseline Models</vt:lpstr>
      <vt:lpstr>Final Model Selection</vt:lpstr>
      <vt:lpstr>Hyperparameter Tuning</vt:lpstr>
      <vt:lpstr>Model Evaluation</vt:lpstr>
      <vt:lpstr>Results &amp; Insights</vt:lpstr>
      <vt:lpstr>Application Screenshot - 1</vt:lpstr>
      <vt:lpstr>Application Screenshot - 2</vt:lpstr>
      <vt:lpstr>Application Screenshot - 3</vt:lpstr>
      <vt:lpstr>Challenges Faced</vt:lpstr>
      <vt:lpstr>Conclusion</vt:lpstr>
      <vt:lpstr>Future Scope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keywords/>
  <dc:description>generated using python-pptx</dc:description>
  <cp:lastModifiedBy>Chanakya Dhiman</cp:lastModifiedBy>
  <cp:revision>3</cp:revision>
  <dcterms:created xsi:type="dcterms:W3CDTF">2013-01-27T09:14:16Z</dcterms:created>
  <dcterms:modified xsi:type="dcterms:W3CDTF">2026-02-02T09:29:23Z</dcterms:modified>
  <cp:category/>
</cp:coreProperties>
</file>